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71" r:id="rId9"/>
    <p:sldId id="272" r:id="rId10"/>
    <p:sldId id="273" r:id="rId11"/>
    <p:sldId id="274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5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 varScale="1">
        <p:scale>
          <a:sx n="114" d="100"/>
          <a:sy n="114" d="100"/>
        </p:scale>
        <p:origin x="-12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3906AD-6B74-4A00-8AC2-20CF119B15A0}" type="doc">
      <dgm:prSet loTypeId="urn:microsoft.com/office/officeart/2005/8/layout/hierarchy2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pPr latinLnBrk="1"/>
          <a:endParaRPr lang="ko-KR" altLang="en-US"/>
        </a:p>
      </dgm:t>
    </dgm:pt>
    <dgm:pt modelId="{1C999CFA-08BB-4E09-BB9F-1F96D25BEF87}">
      <dgm:prSet phldrT="[텍스트]" custT="1"/>
      <dgm:spPr/>
      <dgm:t>
        <a:bodyPr/>
        <a:lstStyle/>
        <a:p>
          <a:pPr latinLnBrk="1"/>
          <a:r>
            <a:rPr lang="ko-KR" altLang="en-US" sz="2600" dirty="0" smtClean="0"/>
            <a:t>매뉴얼</a:t>
          </a:r>
          <a:endParaRPr lang="en-US" altLang="ko-KR" sz="2600" dirty="0" smtClean="0"/>
        </a:p>
      </dgm:t>
    </dgm:pt>
    <dgm:pt modelId="{2BBF32F0-A388-45EC-B342-ED00A84D3D25}" type="parTrans" cxnId="{C7B8F181-1527-45A0-BFE2-406733C2ECAF}">
      <dgm:prSet/>
      <dgm:spPr/>
      <dgm:t>
        <a:bodyPr/>
        <a:lstStyle/>
        <a:p>
          <a:pPr latinLnBrk="1"/>
          <a:endParaRPr lang="ko-KR" altLang="en-US"/>
        </a:p>
      </dgm:t>
    </dgm:pt>
    <dgm:pt modelId="{D4A6AA15-2E6A-449D-A67E-D56BB5F0E11C}" type="sibTrans" cxnId="{C7B8F181-1527-45A0-BFE2-406733C2ECAF}">
      <dgm:prSet/>
      <dgm:spPr/>
      <dgm:t>
        <a:bodyPr/>
        <a:lstStyle/>
        <a:p>
          <a:pPr latinLnBrk="1"/>
          <a:endParaRPr lang="ko-KR" altLang="en-US"/>
        </a:p>
      </dgm:t>
    </dgm:pt>
    <dgm:pt modelId="{4B955FD3-1FE0-4EF0-B69D-2B5B3395310E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집배관리</a:t>
          </a:r>
          <a:endParaRPr lang="en-US" altLang="ko-KR" sz="2000" dirty="0" smtClean="0"/>
        </a:p>
      </dgm:t>
    </dgm:pt>
    <dgm:pt modelId="{6C1BB013-D6B1-4788-9615-C5F8293559CC}" type="parTrans" cxnId="{FC441551-0A79-40E8-86A6-F7CDC8875285}">
      <dgm:prSet/>
      <dgm:spPr/>
      <dgm:t>
        <a:bodyPr/>
        <a:lstStyle/>
        <a:p>
          <a:pPr latinLnBrk="1"/>
          <a:endParaRPr lang="ko-KR" altLang="en-US"/>
        </a:p>
      </dgm:t>
    </dgm:pt>
    <dgm:pt modelId="{FAEB9A5A-9579-49FB-BC58-54EA52A793A3}" type="sibTrans" cxnId="{FC441551-0A79-40E8-86A6-F7CDC8875285}">
      <dgm:prSet/>
      <dgm:spPr/>
      <dgm:t>
        <a:bodyPr/>
        <a:lstStyle/>
        <a:p>
          <a:pPr latinLnBrk="1"/>
          <a:endParaRPr lang="ko-KR" altLang="en-US"/>
        </a:p>
      </dgm:t>
    </dgm:pt>
    <dgm:pt modelId="{5A0A7F10-7C58-4A63-A607-5089878FBE78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운송장등록</a:t>
          </a:r>
          <a:endParaRPr lang="en-US" altLang="ko-KR" sz="2000" dirty="0" smtClean="0"/>
        </a:p>
      </dgm:t>
    </dgm:pt>
    <dgm:pt modelId="{E6DB64C7-6EAF-4F27-B796-434E8A44066B}" type="parTrans" cxnId="{E6159481-7403-433C-B1C0-9D2F3E3F64B6}">
      <dgm:prSet/>
      <dgm:spPr/>
      <dgm:t>
        <a:bodyPr/>
        <a:lstStyle/>
        <a:p>
          <a:pPr latinLnBrk="1"/>
          <a:endParaRPr lang="ko-KR" altLang="en-US"/>
        </a:p>
      </dgm:t>
    </dgm:pt>
    <dgm:pt modelId="{BD43F710-28A7-40F9-83A2-CEB77D0AC7CF}" type="sibTrans" cxnId="{E6159481-7403-433C-B1C0-9D2F3E3F64B6}">
      <dgm:prSet/>
      <dgm:spPr/>
      <dgm:t>
        <a:bodyPr/>
        <a:lstStyle/>
        <a:p>
          <a:pPr latinLnBrk="1"/>
          <a:endParaRPr lang="ko-KR" altLang="en-US"/>
        </a:p>
      </dgm:t>
    </dgm:pt>
    <dgm:pt modelId="{19712169-257B-4C13-8A67-1A5B356A4967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파일접수</a:t>
          </a:r>
          <a:endParaRPr lang="en-US" altLang="ko-KR" sz="2000" dirty="0" smtClean="0"/>
        </a:p>
      </dgm:t>
    </dgm:pt>
    <dgm:pt modelId="{CF76D6FA-7DFE-4796-A7FA-075D9F152FA2}" type="parTrans" cxnId="{D53980C4-78EB-45FC-91CD-C314925830DC}">
      <dgm:prSet/>
      <dgm:spPr/>
      <dgm:t>
        <a:bodyPr/>
        <a:lstStyle/>
        <a:p>
          <a:pPr latinLnBrk="1"/>
          <a:endParaRPr lang="ko-KR" altLang="en-US"/>
        </a:p>
      </dgm:t>
    </dgm:pt>
    <dgm:pt modelId="{F4AD58B4-7405-49BB-924E-F04781F70756}" type="sibTrans" cxnId="{D53980C4-78EB-45FC-91CD-C314925830DC}">
      <dgm:prSet/>
      <dgm:spPr/>
      <dgm:t>
        <a:bodyPr/>
        <a:lstStyle/>
        <a:p>
          <a:pPr latinLnBrk="1"/>
          <a:endParaRPr lang="ko-KR" altLang="en-US"/>
        </a:p>
      </dgm:t>
    </dgm:pt>
    <dgm:pt modelId="{9F082E5E-57BB-4D74-8D68-3B2687BA1076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운영관리</a:t>
          </a:r>
          <a:endParaRPr lang="ko-KR" altLang="en-US" sz="2000" dirty="0"/>
        </a:p>
      </dgm:t>
    </dgm:pt>
    <dgm:pt modelId="{AFEEAD81-70B9-478D-9D60-3FFD8EFBC1F2}" type="parTrans" cxnId="{D84C745E-2DEB-4789-A677-3F45734983BE}">
      <dgm:prSet/>
      <dgm:spPr/>
      <dgm:t>
        <a:bodyPr/>
        <a:lstStyle/>
        <a:p>
          <a:pPr latinLnBrk="1"/>
          <a:endParaRPr lang="ko-KR" altLang="en-US"/>
        </a:p>
      </dgm:t>
    </dgm:pt>
    <dgm:pt modelId="{9BBF1C45-A23B-4251-9910-E84ED2C938AE}" type="sibTrans" cxnId="{D84C745E-2DEB-4789-A677-3F45734983BE}">
      <dgm:prSet/>
      <dgm:spPr/>
      <dgm:t>
        <a:bodyPr/>
        <a:lstStyle/>
        <a:p>
          <a:pPr latinLnBrk="1"/>
          <a:endParaRPr lang="ko-KR" altLang="en-US"/>
        </a:p>
      </dgm:t>
    </dgm:pt>
    <dgm:pt modelId="{04D7E103-3614-427B-A21A-563CB12BC4E4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화물추적</a:t>
          </a:r>
          <a:endParaRPr lang="ko-KR" altLang="en-US" sz="2000" dirty="0"/>
        </a:p>
      </dgm:t>
    </dgm:pt>
    <dgm:pt modelId="{0ECBECC0-9FA7-4D58-8854-2EA1DACB7758}" type="parTrans" cxnId="{0980A66C-481F-4746-B3F5-6B9E9FA01986}">
      <dgm:prSet/>
      <dgm:spPr/>
      <dgm:t>
        <a:bodyPr/>
        <a:lstStyle/>
        <a:p>
          <a:pPr latinLnBrk="1"/>
          <a:endParaRPr lang="ko-KR" altLang="en-US"/>
        </a:p>
      </dgm:t>
    </dgm:pt>
    <dgm:pt modelId="{42CACDE6-1BD0-4750-9B4D-9A7B63397F49}" type="sibTrans" cxnId="{0980A66C-481F-4746-B3F5-6B9E9FA01986}">
      <dgm:prSet/>
      <dgm:spPr/>
      <dgm:t>
        <a:bodyPr/>
        <a:lstStyle/>
        <a:p>
          <a:pPr latinLnBrk="1"/>
          <a:endParaRPr lang="ko-KR" altLang="en-US"/>
        </a:p>
      </dgm:t>
    </dgm:pt>
    <dgm:pt modelId="{F45BA03B-E873-4D4D-8BE5-8705FF22B939}">
      <dgm:prSet custT="1"/>
      <dgm:spPr/>
      <dgm:t>
        <a:bodyPr/>
        <a:lstStyle/>
        <a:p>
          <a:pPr latinLnBrk="1"/>
          <a:r>
            <a:rPr lang="ko-KR" altLang="en-US" sz="2000" dirty="0" smtClean="0"/>
            <a:t>파일접수현황</a:t>
          </a:r>
          <a:endParaRPr lang="ko-KR" altLang="en-US" sz="2000" dirty="0"/>
        </a:p>
      </dgm:t>
    </dgm:pt>
    <dgm:pt modelId="{E982560B-D9E2-4EFA-8482-8B945FCDDB3D}" type="parTrans" cxnId="{B448AE2B-FCA2-4D6D-9267-B10FE229FD44}">
      <dgm:prSet/>
      <dgm:spPr/>
      <dgm:t>
        <a:bodyPr/>
        <a:lstStyle/>
        <a:p>
          <a:pPr latinLnBrk="1"/>
          <a:endParaRPr lang="ko-KR" altLang="en-US"/>
        </a:p>
      </dgm:t>
    </dgm:pt>
    <dgm:pt modelId="{9BAFD611-87C7-4DCC-B7D2-ECEC97C7198D}" type="sibTrans" cxnId="{B448AE2B-FCA2-4D6D-9267-B10FE229FD44}">
      <dgm:prSet/>
      <dgm:spPr/>
      <dgm:t>
        <a:bodyPr/>
        <a:lstStyle/>
        <a:p>
          <a:pPr latinLnBrk="1"/>
          <a:endParaRPr lang="ko-KR" altLang="en-US"/>
        </a:p>
      </dgm:t>
    </dgm:pt>
    <dgm:pt modelId="{7599C5D1-F047-4D9F-9A1C-62AA9B24F041}">
      <dgm:prSet custT="1"/>
      <dgm:spPr/>
      <dgm:t>
        <a:bodyPr/>
        <a:lstStyle/>
        <a:p>
          <a:pPr latinLnBrk="1"/>
          <a:r>
            <a:rPr lang="ko-KR" altLang="en-US" sz="2000" dirty="0" smtClean="0"/>
            <a:t>이미지화물추적</a:t>
          </a:r>
          <a:endParaRPr lang="ko-KR" altLang="en-US" sz="2000" dirty="0"/>
        </a:p>
      </dgm:t>
    </dgm:pt>
    <dgm:pt modelId="{B17FAB24-4225-41EB-BD40-C04303177408}" type="parTrans" cxnId="{722FFFB8-08ED-4E2F-9B19-4CD3A52F3917}">
      <dgm:prSet/>
      <dgm:spPr/>
      <dgm:t>
        <a:bodyPr/>
        <a:lstStyle/>
        <a:p>
          <a:pPr latinLnBrk="1"/>
          <a:endParaRPr lang="ko-KR" altLang="en-US"/>
        </a:p>
      </dgm:t>
    </dgm:pt>
    <dgm:pt modelId="{A485C55B-92A5-4CCE-83EF-36CD225AEB1B}" type="sibTrans" cxnId="{722FFFB8-08ED-4E2F-9B19-4CD3A52F3917}">
      <dgm:prSet/>
      <dgm:spPr/>
      <dgm:t>
        <a:bodyPr/>
        <a:lstStyle/>
        <a:p>
          <a:pPr latinLnBrk="1"/>
          <a:endParaRPr lang="ko-KR" altLang="en-US"/>
        </a:p>
      </dgm:t>
    </dgm:pt>
    <dgm:pt modelId="{DAFBA50C-C4EF-4418-BA8E-D4BDDB83E810}">
      <dgm:prSet custT="1"/>
      <dgm:spPr/>
      <dgm:t>
        <a:bodyPr/>
        <a:lstStyle/>
        <a:p>
          <a:pPr latinLnBrk="1"/>
          <a:r>
            <a:rPr lang="ko-KR" altLang="en-US" sz="2000" dirty="0" smtClean="0"/>
            <a:t>정산관리</a:t>
          </a:r>
          <a:endParaRPr lang="ko-KR" altLang="en-US" sz="2000" dirty="0"/>
        </a:p>
      </dgm:t>
    </dgm:pt>
    <dgm:pt modelId="{FE16843B-8342-4182-A39E-234FE7C4443C}" type="parTrans" cxnId="{70D77320-7832-4F60-A820-1D009AF59817}">
      <dgm:prSet/>
      <dgm:spPr/>
      <dgm:t>
        <a:bodyPr/>
        <a:lstStyle/>
        <a:p>
          <a:pPr latinLnBrk="1"/>
          <a:endParaRPr lang="ko-KR" altLang="en-US"/>
        </a:p>
      </dgm:t>
    </dgm:pt>
    <dgm:pt modelId="{0C7B6887-8CAE-427F-85AB-F64F70866DF2}" type="sibTrans" cxnId="{70D77320-7832-4F60-A820-1D009AF59817}">
      <dgm:prSet/>
      <dgm:spPr/>
      <dgm:t>
        <a:bodyPr/>
        <a:lstStyle/>
        <a:p>
          <a:pPr latinLnBrk="1"/>
          <a:endParaRPr lang="ko-KR" altLang="en-US"/>
        </a:p>
      </dgm:t>
    </dgm:pt>
    <dgm:pt modelId="{0A095946-D1C0-4921-B711-56BE9466F3C5}">
      <dgm:prSet custT="1"/>
      <dgm:spPr/>
      <dgm:t>
        <a:bodyPr/>
        <a:lstStyle/>
        <a:p>
          <a:pPr latinLnBrk="1"/>
          <a:r>
            <a:rPr lang="ko-KR" altLang="en-US" sz="2000" dirty="0" smtClean="0"/>
            <a:t>거래처개별</a:t>
          </a:r>
          <a:r>
            <a:rPr lang="en-US" altLang="ko-KR" sz="2000" dirty="0" smtClean="0"/>
            <a:t>/</a:t>
          </a:r>
          <a:r>
            <a:rPr lang="ko-KR" altLang="en-US" sz="2000" dirty="0" err="1" smtClean="0"/>
            <a:t>일자별</a:t>
          </a:r>
          <a:endParaRPr lang="en-US" altLang="ko-KR" sz="2000" dirty="0" smtClean="0"/>
        </a:p>
      </dgm:t>
    </dgm:pt>
    <dgm:pt modelId="{7C44779A-0C8C-401D-AC1F-06B8819CE0E5}" type="parTrans" cxnId="{DB3DBBCE-0CDD-4085-A8B9-C48ED7F8D7F9}">
      <dgm:prSet/>
      <dgm:spPr/>
      <dgm:t>
        <a:bodyPr/>
        <a:lstStyle/>
        <a:p>
          <a:pPr latinLnBrk="1"/>
          <a:endParaRPr lang="ko-KR" altLang="en-US"/>
        </a:p>
      </dgm:t>
    </dgm:pt>
    <dgm:pt modelId="{CB67577B-C2CC-4C8E-8232-F4CF80BFA5C3}" type="sibTrans" cxnId="{DB3DBBCE-0CDD-4085-A8B9-C48ED7F8D7F9}">
      <dgm:prSet/>
      <dgm:spPr/>
      <dgm:t>
        <a:bodyPr/>
        <a:lstStyle/>
        <a:p>
          <a:pPr latinLnBrk="1"/>
          <a:endParaRPr lang="ko-KR" altLang="en-US"/>
        </a:p>
      </dgm:t>
    </dgm:pt>
    <dgm:pt modelId="{A5840DC6-A5AF-4D52-8462-79E8B743DFF7}">
      <dgm:prSet custT="1"/>
      <dgm:spPr/>
      <dgm:t>
        <a:bodyPr/>
        <a:lstStyle/>
        <a:p>
          <a:pPr latinLnBrk="1"/>
          <a:r>
            <a:rPr lang="ko-KR" altLang="en-US" sz="2000" dirty="0" smtClean="0"/>
            <a:t>개별등록</a:t>
          </a:r>
          <a:endParaRPr lang="en-US" altLang="ko-KR" sz="2000" dirty="0" smtClean="0"/>
        </a:p>
      </dgm:t>
    </dgm:pt>
    <dgm:pt modelId="{75A1D4D1-EEC2-4A94-BFC9-624E4D327546}" type="parTrans" cxnId="{2386B002-0DFA-4D02-A10D-2A7273486F98}">
      <dgm:prSet/>
      <dgm:spPr/>
      <dgm:t>
        <a:bodyPr/>
        <a:lstStyle/>
        <a:p>
          <a:pPr latinLnBrk="1"/>
          <a:endParaRPr lang="ko-KR" altLang="en-US"/>
        </a:p>
      </dgm:t>
    </dgm:pt>
    <dgm:pt modelId="{88EDB548-97F5-45C5-8551-6EE7616CFF6A}" type="sibTrans" cxnId="{2386B002-0DFA-4D02-A10D-2A7273486F98}">
      <dgm:prSet/>
      <dgm:spPr/>
      <dgm:t>
        <a:bodyPr/>
        <a:lstStyle/>
        <a:p>
          <a:pPr latinLnBrk="1"/>
          <a:endParaRPr lang="ko-KR" altLang="en-US"/>
        </a:p>
      </dgm:t>
    </dgm:pt>
    <dgm:pt modelId="{5E2D3BCD-0EB2-4E7C-8417-8D164721507D}">
      <dgm:prSet custT="1"/>
      <dgm:spPr/>
      <dgm:t>
        <a:bodyPr/>
        <a:lstStyle/>
        <a:p>
          <a:pPr latinLnBrk="1"/>
          <a:r>
            <a:rPr lang="ko-KR" altLang="en-US" sz="2000" baseline="0" dirty="0" smtClean="0"/>
            <a:t>운송장이미지보기</a:t>
          </a:r>
          <a:endParaRPr lang="en-US" altLang="ko-KR" sz="2000" baseline="0" dirty="0" smtClean="0"/>
        </a:p>
      </dgm:t>
    </dgm:pt>
    <dgm:pt modelId="{631F7BEF-349A-47D5-8FCB-453A511E7FC9}" type="parTrans" cxnId="{D4A65EB9-B52C-4C5E-97AD-E5FC1C7D0570}">
      <dgm:prSet/>
      <dgm:spPr/>
      <dgm:t>
        <a:bodyPr/>
        <a:lstStyle/>
        <a:p>
          <a:pPr latinLnBrk="1"/>
          <a:endParaRPr lang="ko-KR" altLang="en-US"/>
        </a:p>
      </dgm:t>
    </dgm:pt>
    <dgm:pt modelId="{6024B67C-3069-4685-8B9C-2DE4E0F4FF1E}" type="sibTrans" cxnId="{D4A65EB9-B52C-4C5E-97AD-E5FC1C7D0570}">
      <dgm:prSet/>
      <dgm:spPr/>
      <dgm:t>
        <a:bodyPr/>
        <a:lstStyle/>
        <a:p>
          <a:pPr latinLnBrk="1"/>
          <a:endParaRPr lang="ko-KR" altLang="en-US"/>
        </a:p>
      </dgm:t>
    </dgm:pt>
    <dgm:pt modelId="{0A15C887-70C6-451D-81B7-8332DCA6EAA5}">
      <dgm:prSet custT="1"/>
      <dgm:spPr/>
      <dgm:t>
        <a:bodyPr/>
        <a:lstStyle/>
        <a:p>
          <a:pPr latinLnBrk="1"/>
          <a:r>
            <a:rPr lang="ko-KR" altLang="en-US" sz="2000" dirty="0" smtClean="0"/>
            <a:t>화면선택</a:t>
          </a:r>
          <a:endParaRPr lang="ko-KR" altLang="en-US" sz="2000" dirty="0"/>
        </a:p>
      </dgm:t>
    </dgm:pt>
    <dgm:pt modelId="{BE3997E9-8E0A-42C5-B5CA-3B6B92FF0941}" type="parTrans" cxnId="{77CE5ECB-D0BF-4C88-8D99-5C2BE6BDEA7B}">
      <dgm:prSet/>
      <dgm:spPr/>
      <dgm:t>
        <a:bodyPr/>
        <a:lstStyle/>
        <a:p>
          <a:pPr latinLnBrk="1"/>
          <a:endParaRPr lang="ko-KR" altLang="en-US"/>
        </a:p>
      </dgm:t>
    </dgm:pt>
    <dgm:pt modelId="{D41719A6-7A88-47B9-9F63-4D54E09AD8E0}" type="sibTrans" cxnId="{77CE5ECB-D0BF-4C88-8D99-5C2BE6BDEA7B}">
      <dgm:prSet/>
      <dgm:spPr/>
      <dgm:t>
        <a:bodyPr/>
        <a:lstStyle/>
        <a:p>
          <a:pPr latinLnBrk="1"/>
          <a:endParaRPr lang="ko-KR" altLang="en-US"/>
        </a:p>
      </dgm:t>
    </dgm:pt>
    <dgm:pt modelId="{FF403270-3F6D-418A-AF40-8BDAADF527EA}">
      <dgm:prSet custT="1"/>
      <dgm:spPr/>
      <dgm:t>
        <a:bodyPr/>
        <a:lstStyle/>
        <a:p>
          <a:pPr latinLnBrk="1"/>
          <a:r>
            <a:rPr lang="ko-KR" altLang="en-US" sz="2000" baseline="0" dirty="0" smtClean="0"/>
            <a:t>시스템관리</a:t>
          </a:r>
          <a:endParaRPr lang="ko-KR" altLang="en-US" sz="2000" baseline="0" dirty="0"/>
        </a:p>
      </dgm:t>
    </dgm:pt>
    <dgm:pt modelId="{6D565F3F-50B6-4E6D-80F5-B2B095ACFA4B}" type="parTrans" cxnId="{8007312A-833C-4875-BCF6-77FD0115C282}">
      <dgm:prSet/>
      <dgm:spPr/>
      <dgm:t>
        <a:bodyPr/>
        <a:lstStyle/>
        <a:p>
          <a:pPr latinLnBrk="1"/>
          <a:endParaRPr lang="ko-KR" altLang="en-US"/>
        </a:p>
      </dgm:t>
    </dgm:pt>
    <dgm:pt modelId="{9A32C167-4A5F-488D-8910-A797F10117F1}" type="sibTrans" cxnId="{8007312A-833C-4875-BCF6-77FD0115C282}">
      <dgm:prSet/>
      <dgm:spPr/>
      <dgm:t>
        <a:bodyPr/>
        <a:lstStyle/>
        <a:p>
          <a:pPr latinLnBrk="1"/>
          <a:endParaRPr lang="ko-KR" altLang="en-US"/>
        </a:p>
      </dgm:t>
    </dgm:pt>
    <dgm:pt modelId="{4E7880E3-7522-4DA2-9030-42851CAF1DC6}">
      <dgm:prSet custT="1"/>
      <dgm:spPr/>
      <dgm:t>
        <a:bodyPr/>
        <a:lstStyle/>
        <a:p>
          <a:pPr latinLnBrk="1"/>
          <a:r>
            <a:rPr lang="ko-KR" altLang="en-US" sz="2000" baseline="0" dirty="0" smtClean="0"/>
            <a:t>일반등록</a:t>
          </a:r>
          <a:endParaRPr lang="en-US" altLang="ko-KR" sz="2000" baseline="0" dirty="0" smtClean="0"/>
        </a:p>
      </dgm:t>
    </dgm:pt>
    <dgm:pt modelId="{45639B71-C092-4009-8AFE-3012351BED46}" type="parTrans" cxnId="{4F5261DF-B1DF-43A1-A40B-3056DBEB25FE}">
      <dgm:prSet/>
      <dgm:spPr/>
      <dgm:t>
        <a:bodyPr/>
        <a:lstStyle/>
        <a:p>
          <a:pPr latinLnBrk="1"/>
          <a:endParaRPr lang="ko-KR" altLang="en-US"/>
        </a:p>
      </dgm:t>
    </dgm:pt>
    <dgm:pt modelId="{DD0B2254-58A7-43FF-9A24-DB8F955A1EE1}" type="sibTrans" cxnId="{4F5261DF-B1DF-43A1-A40B-3056DBEB25FE}">
      <dgm:prSet/>
      <dgm:spPr/>
      <dgm:t>
        <a:bodyPr/>
        <a:lstStyle/>
        <a:p>
          <a:pPr latinLnBrk="1"/>
          <a:endParaRPr lang="ko-KR" altLang="en-US"/>
        </a:p>
      </dgm:t>
    </dgm:pt>
    <dgm:pt modelId="{6485D513-7F97-42F4-A07F-DABADD5A5503}">
      <dgm:prSet custT="1"/>
      <dgm:spPr/>
      <dgm:t>
        <a:bodyPr/>
        <a:lstStyle/>
        <a:p>
          <a:pPr latinLnBrk="1"/>
          <a:r>
            <a:rPr lang="ko-KR" altLang="en-US" sz="2000" dirty="0" err="1" smtClean="0"/>
            <a:t>집하</a:t>
          </a:r>
          <a:r>
            <a:rPr lang="ko-KR" altLang="en-US" sz="2000" dirty="0" smtClean="0"/>
            <a:t> 등록 현황</a:t>
          </a:r>
          <a:endParaRPr lang="ko-KR" altLang="en-US" sz="2000" dirty="0"/>
        </a:p>
      </dgm:t>
    </dgm:pt>
    <dgm:pt modelId="{0CA76795-A6B6-4A3F-AF19-1929A50293AC}" type="parTrans" cxnId="{F84F134C-E7DC-4164-962F-E55FAD36B22B}">
      <dgm:prSet/>
      <dgm:spPr/>
      <dgm:t>
        <a:bodyPr/>
        <a:lstStyle/>
        <a:p>
          <a:pPr latinLnBrk="1"/>
          <a:endParaRPr lang="ko-KR" altLang="en-US"/>
        </a:p>
      </dgm:t>
    </dgm:pt>
    <dgm:pt modelId="{81A1EF72-1A1C-436F-8C65-C072DDA749C1}" type="sibTrans" cxnId="{F84F134C-E7DC-4164-962F-E55FAD36B22B}">
      <dgm:prSet/>
      <dgm:spPr/>
      <dgm:t>
        <a:bodyPr/>
        <a:lstStyle/>
        <a:p>
          <a:pPr latinLnBrk="1"/>
          <a:endParaRPr lang="ko-KR" altLang="en-US"/>
        </a:p>
      </dgm:t>
    </dgm:pt>
    <dgm:pt modelId="{6368C159-6741-4630-B1D2-D944F24CFF60}">
      <dgm:prSet custT="1"/>
      <dgm:spPr/>
      <dgm:t>
        <a:bodyPr/>
        <a:lstStyle/>
        <a:p>
          <a:pPr latinLnBrk="1"/>
          <a:r>
            <a:rPr lang="ko-KR" altLang="en-US" sz="2000" b="0" dirty="0" smtClean="0">
              <a:latin typeface="+mj-lt"/>
            </a:rPr>
            <a:t>거래처 대표</a:t>
          </a:r>
          <a:r>
            <a:rPr lang="en-US" altLang="ko-KR" sz="2000" b="0" dirty="0" smtClean="0">
              <a:latin typeface="+mj-lt"/>
            </a:rPr>
            <a:t>/</a:t>
          </a:r>
          <a:r>
            <a:rPr lang="ko-KR" altLang="en-US" sz="2000" b="0" dirty="0" err="1" smtClean="0">
              <a:latin typeface="+mj-lt"/>
            </a:rPr>
            <a:t>일자별</a:t>
          </a:r>
          <a:endParaRPr lang="ko-KR" altLang="en-US" sz="2000" b="0" dirty="0">
            <a:latin typeface="+mj-lt"/>
          </a:endParaRPr>
        </a:p>
      </dgm:t>
    </dgm:pt>
    <dgm:pt modelId="{CD5D6BFF-6C86-4C58-8C41-CB5D5C84ECC1}" type="parTrans" cxnId="{F8BD0505-8423-4A14-B0F4-B99C30F071C6}">
      <dgm:prSet/>
      <dgm:spPr/>
      <dgm:t>
        <a:bodyPr/>
        <a:lstStyle/>
        <a:p>
          <a:pPr latinLnBrk="1"/>
          <a:endParaRPr lang="ko-KR" altLang="en-US"/>
        </a:p>
      </dgm:t>
    </dgm:pt>
    <dgm:pt modelId="{F74C7529-DB51-42E9-8E55-0D086F18FFB6}" type="sibTrans" cxnId="{F8BD0505-8423-4A14-B0F4-B99C30F071C6}">
      <dgm:prSet/>
      <dgm:spPr/>
      <dgm:t>
        <a:bodyPr/>
        <a:lstStyle/>
        <a:p>
          <a:pPr latinLnBrk="1"/>
          <a:endParaRPr lang="ko-KR" altLang="en-US"/>
        </a:p>
      </dgm:t>
    </dgm:pt>
    <dgm:pt modelId="{98D422FA-3BE5-4E5C-9B84-224DC17F5F14}" type="pres">
      <dgm:prSet presAssocID="{CD3906AD-6B74-4A00-8AC2-20CF119B15A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F2E19DC-C13D-41FC-81CA-D397CBFA3128}" type="pres">
      <dgm:prSet presAssocID="{1C999CFA-08BB-4E09-BB9F-1F96D25BEF87}" presName="root1" presStyleCnt="0"/>
      <dgm:spPr/>
    </dgm:pt>
    <dgm:pt modelId="{AB9EE7F8-3961-44B6-A75E-1F798B4A9E91}" type="pres">
      <dgm:prSet presAssocID="{1C999CFA-08BB-4E09-BB9F-1F96D25BEF87}" presName="LevelOneTextNode" presStyleLbl="node0" presStyleIdx="0" presStyleCnt="1" custScaleX="46174" custScaleY="33453" custLinFactNeighborX="-2829" custLinFactNeighborY="-38723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CBD9AA-4B1B-4E36-BBAB-34EB0A5BAF0B}" type="pres">
      <dgm:prSet presAssocID="{1C999CFA-08BB-4E09-BB9F-1F96D25BEF87}" presName="level2hierChild" presStyleCnt="0"/>
      <dgm:spPr/>
    </dgm:pt>
    <dgm:pt modelId="{F4DF3899-5758-4AAA-95B2-D0E11CEC34E2}" type="pres">
      <dgm:prSet presAssocID="{6C1BB013-D6B1-4788-9615-C5F8293559CC}" presName="conn2-1" presStyleLbl="parChTrans1D2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789A54A0-8ECB-460A-9EF9-A35C2F73BA49}" type="pres">
      <dgm:prSet presAssocID="{6C1BB013-D6B1-4788-9615-C5F8293559CC}" presName="connTx" presStyleLbl="parChTrans1D2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4C2003D3-5495-4413-A352-58FBF3FBCDA3}" type="pres">
      <dgm:prSet presAssocID="{4B955FD3-1FE0-4EF0-B69D-2B5B3395310E}" presName="root2" presStyleCnt="0"/>
      <dgm:spPr/>
    </dgm:pt>
    <dgm:pt modelId="{95B49313-3625-4300-98D0-50EF8B99B1AB}" type="pres">
      <dgm:prSet presAssocID="{4B955FD3-1FE0-4EF0-B69D-2B5B3395310E}" presName="LevelTwoTextNode" presStyleLbl="node2" presStyleIdx="0" presStyleCnt="5" custScaleX="51297" custScaleY="41386" custLinFactNeighborX="-442" custLinFactNeighborY="-135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60DAF54-1245-4787-8854-6588EBEB4581}" type="pres">
      <dgm:prSet presAssocID="{4B955FD3-1FE0-4EF0-B69D-2B5B3395310E}" presName="level3hierChild" presStyleCnt="0"/>
      <dgm:spPr/>
    </dgm:pt>
    <dgm:pt modelId="{57CD4828-62A5-4B45-942B-955BD21C2106}" type="pres">
      <dgm:prSet presAssocID="{E6DB64C7-6EAF-4F27-B796-434E8A44066B}" presName="conn2-1" presStyleLbl="parChTrans1D3" presStyleIdx="0" presStyleCnt="9"/>
      <dgm:spPr/>
      <dgm:t>
        <a:bodyPr/>
        <a:lstStyle/>
        <a:p>
          <a:pPr latinLnBrk="1"/>
          <a:endParaRPr lang="ko-KR" altLang="en-US"/>
        </a:p>
      </dgm:t>
    </dgm:pt>
    <dgm:pt modelId="{A6CB1A8B-9083-4809-8964-134E5127487D}" type="pres">
      <dgm:prSet presAssocID="{E6DB64C7-6EAF-4F27-B796-434E8A44066B}" presName="connTx" presStyleLbl="parChTrans1D3" presStyleIdx="0" presStyleCnt="9"/>
      <dgm:spPr/>
      <dgm:t>
        <a:bodyPr/>
        <a:lstStyle/>
        <a:p>
          <a:pPr latinLnBrk="1"/>
          <a:endParaRPr lang="ko-KR" altLang="en-US"/>
        </a:p>
      </dgm:t>
    </dgm:pt>
    <dgm:pt modelId="{78F8538B-CC0F-41DA-87CA-E7DEDB47832D}" type="pres">
      <dgm:prSet presAssocID="{5A0A7F10-7C58-4A63-A607-5089878FBE78}" presName="root2" presStyleCnt="0"/>
      <dgm:spPr/>
    </dgm:pt>
    <dgm:pt modelId="{92162447-8A42-471B-B668-D5178173C3DF}" type="pres">
      <dgm:prSet presAssocID="{5A0A7F10-7C58-4A63-A607-5089878FBE78}" presName="LevelTwoTextNode" presStyleLbl="node3" presStyleIdx="0" presStyleCnt="9" custScaleX="58585" custScaleY="2367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3D9EE86-001C-43FB-9EC1-BD769E32DDBD}" type="pres">
      <dgm:prSet presAssocID="{5A0A7F10-7C58-4A63-A607-5089878FBE78}" presName="level3hierChild" presStyleCnt="0"/>
      <dgm:spPr/>
    </dgm:pt>
    <dgm:pt modelId="{6F64CE23-C14B-49B6-A4F9-8B5CBAA14391}" type="pres">
      <dgm:prSet presAssocID="{75A1D4D1-EEC2-4A94-BFC9-624E4D327546}" presName="conn2-1" presStyleLbl="parChTrans1D4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658AB1E1-7FD9-4E41-83C3-97D5E55FC0B9}" type="pres">
      <dgm:prSet presAssocID="{75A1D4D1-EEC2-4A94-BFC9-624E4D327546}" presName="connTx" presStyleLbl="parChTrans1D4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05C79864-B098-47B3-A53D-2B3EF75FC2E0}" type="pres">
      <dgm:prSet presAssocID="{A5840DC6-A5AF-4D52-8462-79E8B743DFF7}" presName="root2" presStyleCnt="0"/>
      <dgm:spPr/>
    </dgm:pt>
    <dgm:pt modelId="{381E992E-9D88-416C-829C-977C3FA25772}" type="pres">
      <dgm:prSet presAssocID="{A5840DC6-A5AF-4D52-8462-79E8B743DFF7}" presName="LevelTwoTextNode" presStyleLbl="node4" presStyleIdx="0" presStyleCnt="2" custScaleX="57750" custScaleY="3156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AC4A106-0602-4DB3-87AE-8657EE6298CF}" type="pres">
      <dgm:prSet presAssocID="{A5840DC6-A5AF-4D52-8462-79E8B743DFF7}" presName="level3hierChild" presStyleCnt="0"/>
      <dgm:spPr/>
    </dgm:pt>
    <dgm:pt modelId="{22CE2C23-37CF-43B3-A991-B8C72DC7010B}" type="pres">
      <dgm:prSet presAssocID="{45639B71-C092-4009-8AFE-3012351BED46}" presName="conn2-1" presStyleLbl="parChTrans1D4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3113D8AE-8466-40E8-90CE-5EFB8CAE36F8}" type="pres">
      <dgm:prSet presAssocID="{45639B71-C092-4009-8AFE-3012351BED46}" presName="connTx" presStyleLbl="parChTrans1D4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1523B4E7-0FA6-4DFD-BBA3-B941DB12C068}" type="pres">
      <dgm:prSet presAssocID="{4E7880E3-7522-4DA2-9030-42851CAF1DC6}" presName="root2" presStyleCnt="0"/>
      <dgm:spPr/>
    </dgm:pt>
    <dgm:pt modelId="{BC30E884-876B-40C5-8C3A-3711106CB9BC}" type="pres">
      <dgm:prSet presAssocID="{4E7880E3-7522-4DA2-9030-42851CAF1DC6}" presName="LevelTwoTextNode" presStyleLbl="node4" presStyleIdx="1" presStyleCnt="2" custScaleX="59481" custScaleY="3062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447EB3C-0A77-43AF-8FC3-13D904AF9356}" type="pres">
      <dgm:prSet presAssocID="{4E7880E3-7522-4DA2-9030-42851CAF1DC6}" presName="level3hierChild" presStyleCnt="0"/>
      <dgm:spPr/>
    </dgm:pt>
    <dgm:pt modelId="{B80E414A-79CB-4601-B56F-D38A4C3F2E6C}" type="pres">
      <dgm:prSet presAssocID="{CF76D6FA-7DFE-4796-A7FA-075D9F152FA2}" presName="conn2-1" presStyleLbl="parChTrans1D3" presStyleIdx="1" presStyleCnt="9"/>
      <dgm:spPr/>
      <dgm:t>
        <a:bodyPr/>
        <a:lstStyle/>
        <a:p>
          <a:pPr latinLnBrk="1"/>
          <a:endParaRPr lang="ko-KR" altLang="en-US"/>
        </a:p>
      </dgm:t>
    </dgm:pt>
    <dgm:pt modelId="{8052E2F1-277F-4813-AEA4-BA38994D1E55}" type="pres">
      <dgm:prSet presAssocID="{CF76D6FA-7DFE-4796-A7FA-075D9F152FA2}" presName="connTx" presStyleLbl="parChTrans1D3" presStyleIdx="1" presStyleCnt="9"/>
      <dgm:spPr/>
      <dgm:t>
        <a:bodyPr/>
        <a:lstStyle/>
        <a:p>
          <a:pPr latinLnBrk="1"/>
          <a:endParaRPr lang="ko-KR" altLang="en-US"/>
        </a:p>
      </dgm:t>
    </dgm:pt>
    <dgm:pt modelId="{F269CFA5-4FCD-4AC7-8658-F675A30FB81B}" type="pres">
      <dgm:prSet presAssocID="{19712169-257B-4C13-8A67-1A5B356A4967}" presName="root2" presStyleCnt="0"/>
      <dgm:spPr/>
    </dgm:pt>
    <dgm:pt modelId="{8C807A20-8916-426D-A769-179BD67D32CB}" type="pres">
      <dgm:prSet presAssocID="{19712169-257B-4C13-8A67-1A5B356A4967}" presName="LevelTwoTextNode" presStyleLbl="node3" presStyleIdx="1" presStyleCnt="9" custScaleX="48942" custScaleY="2392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29C61FF-E8F7-40D2-A9D5-8FB824893FA5}" type="pres">
      <dgm:prSet presAssocID="{19712169-257B-4C13-8A67-1A5B356A4967}" presName="level3hierChild" presStyleCnt="0"/>
      <dgm:spPr/>
    </dgm:pt>
    <dgm:pt modelId="{87114D3E-0628-4F11-A203-E6A4FCA78E5C}" type="pres">
      <dgm:prSet presAssocID="{E982560B-D9E2-4EFA-8482-8B945FCDDB3D}" presName="conn2-1" presStyleLbl="parChTrans1D3" presStyleIdx="2" presStyleCnt="9"/>
      <dgm:spPr/>
      <dgm:t>
        <a:bodyPr/>
        <a:lstStyle/>
        <a:p>
          <a:pPr latinLnBrk="1"/>
          <a:endParaRPr lang="ko-KR" altLang="en-US"/>
        </a:p>
      </dgm:t>
    </dgm:pt>
    <dgm:pt modelId="{21890D70-6A94-4566-9D76-706661E0E0D1}" type="pres">
      <dgm:prSet presAssocID="{E982560B-D9E2-4EFA-8482-8B945FCDDB3D}" presName="connTx" presStyleLbl="parChTrans1D3" presStyleIdx="2" presStyleCnt="9"/>
      <dgm:spPr/>
      <dgm:t>
        <a:bodyPr/>
        <a:lstStyle/>
        <a:p>
          <a:pPr latinLnBrk="1"/>
          <a:endParaRPr lang="ko-KR" altLang="en-US"/>
        </a:p>
      </dgm:t>
    </dgm:pt>
    <dgm:pt modelId="{C8102873-6BCD-4097-92DA-16A4B95A4698}" type="pres">
      <dgm:prSet presAssocID="{F45BA03B-E873-4D4D-8BE5-8705FF22B939}" presName="root2" presStyleCnt="0"/>
      <dgm:spPr/>
    </dgm:pt>
    <dgm:pt modelId="{AC77AD9C-29DA-4208-9954-682AE5D65AF7}" type="pres">
      <dgm:prSet presAssocID="{F45BA03B-E873-4D4D-8BE5-8705FF22B939}" presName="LevelTwoTextNode" presStyleLbl="node3" presStyleIdx="2" presStyleCnt="9" custScaleX="78402" custScaleY="30695" custLinFactNeighborX="-359" custLinFactNeighborY="-141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27F645C-3420-44F3-975F-C31EA91ED1E4}" type="pres">
      <dgm:prSet presAssocID="{F45BA03B-E873-4D4D-8BE5-8705FF22B939}" presName="level3hierChild" presStyleCnt="0"/>
      <dgm:spPr/>
    </dgm:pt>
    <dgm:pt modelId="{9B8B6003-4A24-45B7-B796-0C9B751C9096}" type="pres">
      <dgm:prSet presAssocID="{0CA76795-A6B6-4A3F-AF19-1929A50293AC}" presName="conn2-1" presStyleLbl="parChTrans1D3" presStyleIdx="3" presStyleCnt="9"/>
      <dgm:spPr/>
      <dgm:t>
        <a:bodyPr/>
        <a:lstStyle/>
        <a:p>
          <a:pPr latinLnBrk="1"/>
          <a:endParaRPr lang="ko-KR" altLang="en-US"/>
        </a:p>
      </dgm:t>
    </dgm:pt>
    <dgm:pt modelId="{897ADFC2-79F2-419D-983C-D9095C403217}" type="pres">
      <dgm:prSet presAssocID="{0CA76795-A6B6-4A3F-AF19-1929A50293AC}" presName="connTx" presStyleLbl="parChTrans1D3" presStyleIdx="3" presStyleCnt="9"/>
      <dgm:spPr/>
      <dgm:t>
        <a:bodyPr/>
        <a:lstStyle/>
        <a:p>
          <a:pPr latinLnBrk="1"/>
          <a:endParaRPr lang="ko-KR" altLang="en-US"/>
        </a:p>
      </dgm:t>
    </dgm:pt>
    <dgm:pt modelId="{741ED57A-17A7-4CB0-9853-D5AF8318C68E}" type="pres">
      <dgm:prSet presAssocID="{6485D513-7F97-42F4-A07F-DABADD5A5503}" presName="root2" presStyleCnt="0"/>
      <dgm:spPr/>
    </dgm:pt>
    <dgm:pt modelId="{9E269EDA-DA0F-466D-BCEB-D955EFC23085}" type="pres">
      <dgm:prSet presAssocID="{6485D513-7F97-42F4-A07F-DABADD5A5503}" presName="LevelTwoTextNode" presStyleLbl="node3" presStyleIdx="3" presStyleCnt="9" custScaleX="79945" custScaleY="2978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7956A1F-0B9D-403E-B691-8638B6664B50}" type="pres">
      <dgm:prSet presAssocID="{6485D513-7F97-42F4-A07F-DABADD5A5503}" presName="level3hierChild" presStyleCnt="0"/>
      <dgm:spPr/>
    </dgm:pt>
    <dgm:pt modelId="{7CAC3927-0436-4B18-B29E-32048A2946F7}" type="pres">
      <dgm:prSet presAssocID="{AFEEAD81-70B9-478D-9D60-3FFD8EFBC1F2}" presName="conn2-1" presStyleLbl="parChTrans1D2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231D1B70-BDB5-4AF3-AC92-6CE66E271FDB}" type="pres">
      <dgm:prSet presAssocID="{AFEEAD81-70B9-478D-9D60-3FFD8EFBC1F2}" presName="connTx" presStyleLbl="parChTrans1D2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17385941-FA26-41FC-BD8A-6AB8852E5178}" type="pres">
      <dgm:prSet presAssocID="{9F082E5E-57BB-4D74-8D68-3B2687BA1076}" presName="root2" presStyleCnt="0"/>
      <dgm:spPr/>
    </dgm:pt>
    <dgm:pt modelId="{1273AB54-5ADB-4215-A26E-9DA61C7F15DE}" type="pres">
      <dgm:prSet presAssocID="{9F082E5E-57BB-4D74-8D68-3B2687BA1076}" presName="LevelTwoTextNode" presStyleLbl="node2" presStyleIdx="1" presStyleCnt="5" custScaleX="52162" custScaleY="3712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63596B0-9DF4-47A9-B8A4-FE49DBE1F1E2}" type="pres">
      <dgm:prSet presAssocID="{9F082E5E-57BB-4D74-8D68-3B2687BA1076}" presName="level3hierChild" presStyleCnt="0"/>
      <dgm:spPr/>
    </dgm:pt>
    <dgm:pt modelId="{87132AB8-C4F1-4C07-A755-2637FE2FDB20}" type="pres">
      <dgm:prSet presAssocID="{0ECBECC0-9FA7-4D58-8854-2EA1DACB7758}" presName="conn2-1" presStyleLbl="parChTrans1D3" presStyleIdx="4" presStyleCnt="9"/>
      <dgm:spPr/>
      <dgm:t>
        <a:bodyPr/>
        <a:lstStyle/>
        <a:p>
          <a:pPr latinLnBrk="1"/>
          <a:endParaRPr lang="ko-KR" altLang="en-US"/>
        </a:p>
      </dgm:t>
    </dgm:pt>
    <dgm:pt modelId="{C3F27B51-D170-45E4-892B-A0B69A7BCD5F}" type="pres">
      <dgm:prSet presAssocID="{0ECBECC0-9FA7-4D58-8854-2EA1DACB7758}" presName="connTx" presStyleLbl="parChTrans1D3" presStyleIdx="4" presStyleCnt="9"/>
      <dgm:spPr/>
      <dgm:t>
        <a:bodyPr/>
        <a:lstStyle/>
        <a:p>
          <a:pPr latinLnBrk="1"/>
          <a:endParaRPr lang="ko-KR" altLang="en-US"/>
        </a:p>
      </dgm:t>
    </dgm:pt>
    <dgm:pt modelId="{10B42B1E-6D4B-4927-9E5E-8E0982355CAD}" type="pres">
      <dgm:prSet presAssocID="{04D7E103-3614-427B-A21A-563CB12BC4E4}" presName="root2" presStyleCnt="0"/>
      <dgm:spPr/>
    </dgm:pt>
    <dgm:pt modelId="{74D59C1D-F3AD-40A2-A569-0A34DEBC2A87}" type="pres">
      <dgm:prSet presAssocID="{04D7E103-3614-427B-A21A-563CB12BC4E4}" presName="LevelTwoTextNode" presStyleLbl="node3" presStyleIdx="4" presStyleCnt="9" custScaleX="54260" custScaleY="2465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E1200BA-C0A5-485F-998B-5E33F01281DF}" type="pres">
      <dgm:prSet presAssocID="{04D7E103-3614-427B-A21A-563CB12BC4E4}" presName="level3hierChild" presStyleCnt="0"/>
      <dgm:spPr/>
    </dgm:pt>
    <dgm:pt modelId="{FFD69304-1B0A-4D62-AAAA-A1CCE1A63F1E}" type="pres">
      <dgm:prSet presAssocID="{B17FAB24-4225-41EB-BD40-C04303177408}" presName="conn2-1" presStyleLbl="parChTrans1D3" presStyleIdx="5" presStyleCnt="9"/>
      <dgm:spPr/>
      <dgm:t>
        <a:bodyPr/>
        <a:lstStyle/>
        <a:p>
          <a:pPr latinLnBrk="1"/>
          <a:endParaRPr lang="ko-KR" altLang="en-US"/>
        </a:p>
      </dgm:t>
    </dgm:pt>
    <dgm:pt modelId="{86AE8485-10DE-4954-ADD7-888E4D0AB1DC}" type="pres">
      <dgm:prSet presAssocID="{B17FAB24-4225-41EB-BD40-C04303177408}" presName="connTx" presStyleLbl="parChTrans1D3" presStyleIdx="5" presStyleCnt="9"/>
      <dgm:spPr/>
      <dgm:t>
        <a:bodyPr/>
        <a:lstStyle/>
        <a:p>
          <a:pPr latinLnBrk="1"/>
          <a:endParaRPr lang="ko-KR" altLang="en-US"/>
        </a:p>
      </dgm:t>
    </dgm:pt>
    <dgm:pt modelId="{9EB2D0E0-84A3-4674-BA7D-FF28E36322E9}" type="pres">
      <dgm:prSet presAssocID="{7599C5D1-F047-4D9F-9A1C-62AA9B24F041}" presName="root2" presStyleCnt="0"/>
      <dgm:spPr/>
    </dgm:pt>
    <dgm:pt modelId="{40CFA266-91B7-425D-9AA9-C69763F345DA}" type="pres">
      <dgm:prSet presAssocID="{7599C5D1-F047-4D9F-9A1C-62AA9B24F041}" presName="LevelTwoTextNode" presStyleLbl="node3" presStyleIdx="5" presStyleCnt="9" custFlipHor="1" custScaleX="102033" custScaleY="2573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6A6F5CA-FFF6-42D6-A090-81BFE2B78205}" type="pres">
      <dgm:prSet presAssocID="{7599C5D1-F047-4D9F-9A1C-62AA9B24F041}" presName="level3hierChild" presStyleCnt="0"/>
      <dgm:spPr/>
    </dgm:pt>
    <dgm:pt modelId="{49835220-FFC1-40B4-8FCE-05AB5C41EED8}" type="pres">
      <dgm:prSet presAssocID="{631F7BEF-349A-47D5-8FCB-453A511E7FC9}" presName="conn2-1" presStyleLbl="parChTrans1D3" presStyleIdx="6" presStyleCnt="9"/>
      <dgm:spPr/>
      <dgm:t>
        <a:bodyPr/>
        <a:lstStyle/>
        <a:p>
          <a:pPr latinLnBrk="1"/>
          <a:endParaRPr lang="ko-KR" altLang="en-US"/>
        </a:p>
      </dgm:t>
    </dgm:pt>
    <dgm:pt modelId="{B921DBD8-8B0D-4D6F-A30B-5AB140F9C619}" type="pres">
      <dgm:prSet presAssocID="{631F7BEF-349A-47D5-8FCB-453A511E7FC9}" presName="connTx" presStyleLbl="parChTrans1D3" presStyleIdx="6" presStyleCnt="9"/>
      <dgm:spPr/>
      <dgm:t>
        <a:bodyPr/>
        <a:lstStyle/>
        <a:p>
          <a:pPr latinLnBrk="1"/>
          <a:endParaRPr lang="ko-KR" altLang="en-US"/>
        </a:p>
      </dgm:t>
    </dgm:pt>
    <dgm:pt modelId="{B0BA8215-E6DB-4375-9229-C495D6DB6C24}" type="pres">
      <dgm:prSet presAssocID="{5E2D3BCD-0EB2-4E7C-8417-8D164721507D}" presName="root2" presStyleCnt="0"/>
      <dgm:spPr/>
    </dgm:pt>
    <dgm:pt modelId="{D1494F56-7757-4DAD-A70A-318F11DBC566}" type="pres">
      <dgm:prSet presAssocID="{5E2D3BCD-0EB2-4E7C-8417-8D164721507D}" presName="LevelTwoTextNode" presStyleLbl="node3" presStyleIdx="6" presStyleCnt="9" custScaleX="91166" custScaleY="3301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588EFE4-B979-4575-8D99-784F4271CF6B}" type="pres">
      <dgm:prSet presAssocID="{5E2D3BCD-0EB2-4E7C-8417-8D164721507D}" presName="level3hierChild" presStyleCnt="0"/>
      <dgm:spPr/>
    </dgm:pt>
    <dgm:pt modelId="{22D4B017-D4F2-4A0A-A9DC-7E6CCE0A3092}" type="pres">
      <dgm:prSet presAssocID="{FE16843B-8342-4182-A39E-234FE7C4443C}" presName="conn2-1" presStyleLbl="parChTrans1D2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9F4E414D-D5E5-4530-9A95-0FF7D18DBA47}" type="pres">
      <dgm:prSet presAssocID="{FE16843B-8342-4182-A39E-234FE7C4443C}" presName="connTx" presStyleLbl="parChTrans1D2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3ACD645A-781C-4878-80DF-ADD5E29BF4EB}" type="pres">
      <dgm:prSet presAssocID="{DAFBA50C-C4EF-4418-BA8E-D4BDDB83E810}" presName="root2" presStyleCnt="0"/>
      <dgm:spPr/>
    </dgm:pt>
    <dgm:pt modelId="{8B127F76-224B-484E-9B07-45E215ABD326}" type="pres">
      <dgm:prSet presAssocID="{DAFBA50C-C4EF-4418-BA8E-D4BDDB83E810}" presName="LevelTwoTextNode" presStyleLbl="node2" presStyleIdx="2" presStyleCnt="5" custScaleX="46385" custScaleY="3545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DE46AE0-5D05-46E2-BC69-451C962F29A8}" type="pres">
      <dgm:prSet presAssocID="{DAFBA50C-C4EF-4418-BA8E-D4BDDB83E810}" presName="level3hierChild" presStyleCnt="0"/>
      <dgm:spPr/>
    </dgm:pt>
    <dgm:pt modelId="{1C4563C7-E5B9-43CC-AAAE-DD79E134A254}" type="pres">
      <dgm:prSet presAssocID="{7C44779A-0C8C-401D-AC1F-06B8819CE0E5}" presName="conn2-1" presStyleLbl="parChTrans1D3" presStyleIdx="7" presStyleCnt="9"/>
      <dgm:spPr/>
      <dgm:t>
        <a:bodyPr/>
        <a:lstStyle/>
        <a:p>
          <a:pPr latinLnBrk="1"/>
          <a:endParaRPr lang="ko-KR" altLang="en-US"/>
        </a:p>
      </dgm:t>
    </dgm:pt>
    <dgm:pt modelId="{721E46AE-BCDE-4758-BD81-12B9A989FEB2}" type="pres">
      <dgm:prSet presAssocID="{7C44779A-0C8C-401D-AC1F-06B8819CE0E5}" presName="connTx" presStyleLbl="parChTrans1D3" presStyleIdx="7" presStyleCnt="9"/>
      <dgm:spPr/>
      <dgm:t>
        <a:bodyPr/>
        <a:lstStyle/>
        <a:p>
          <a:pPr latinLnBrk="1"/>
          <a:endParaRPr lang="ko-KR" altLang="en-US"/>
        </a:p>
      </dgm:t>
    </dgm:pt>
    <dgm:pt modelId="{91584EB7-0CA3-40D2-BC40-80CF021BCA91}" type="pres">
      <dgm:prSet presAssocID="{0A095946-D1C0-4921-B711-56BE9466F3C5}" presName="root2" presStyleCnt="0"/>
      <dgm:spPr/>
    </dgm:pt>
    <dgm:pt modelId="{84FF41C3-575D-442F-80AB-4E1C273DC0FB}" type="pres">
      <dgm:prSet presAssocID="{0A095946-D1C0-4921-B711-56BE9466F3C5}" presName="LevelTwoTextNode" presStyleLbl="node3" presStyleIdx="7" presStyleCnt="9" custScaleX="109132" custScaleY="24150" custLinFactNeighborX="7241" custLinFactNeighborY="219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81B31DE-9C74-4D65-B20A-11D028CEDB81}" type="pres">
      <dgm:prSet presAssocID="{0A095946-D1C0-4921-B711-56BE9466F3C5}" presName="level3hierChild" presStyleCnt="0"/>
      <dgm:spPr/>
    </dgm:pt>
    <dgm:pt modelId="{64617ACF-D525-4CEC-85F4-3E3ABB76A3B8}" type="pres">
      <dgm:prSet presAssocID="{CD5D6BFF-6C86-4C58-8C41-CB5D5C84ECC1}" presName="conn2-1" presStyleLbl="parChTrans1D3" presStyleIdx="8" presStyleCnt="9"/>
      <dgm:spPr/>
      <dgm:t>
        <a:bodyPr/>
        <a:lstStyle/>
        <a:p>
          <a:pPr latinLnBrk="1"/>
          <a:endParaRPr lang="ko-KR" altLang="en-US"/>
        </a:p>
      </dgm:t>
    </dgm:pt>
    <dgm:pt modelId="{5DBC4B2E-FD2F-4835-B1D5-5E184031661F}" type="pres">
      <dgm:prSet presAssocID="{CD5D6BFF-6C86-4C58-8C41-CB5D5C84ECC1}" presName="connTx" presStyleLbl="parChTrans1D3" presStyleIdx="8" presStyleCnt="9"/>
      <dgm:spPr/>
      <dgm:t>
        <a:bodyPr/>
        <a:lstStyle/>
        <a:p>
          <a:pPr latinLnBrk="1"/>
          <a:endParaRPr lang="ko-KR" altLang="en-US"/>
        </a:p>
      </dgm:t>
    </dgm:pt>
    <dgm:pt modelId="{B49EFC7B-E554-465C-B74F-C9AE57771349}" type="pres">
      <dgm:prSet presAssocID="{6368C159-6741-4630-B1D2-D944F24CFF60}" presName="root2" presStyleCnt="0"/>
      <dgm:spPr/>
    </dgm:pt>
    <dgm:pt modelId="{DA227CE0-D24D-47CE-AC04-8A7A9345577B}" type="pres">
      <dgm:prSet presAssocID="{6368C159-6741-4630-B1D2-D944F24CFF60}" presName="LevelTwoTextNode" presStyleLbl="node3" presStyleIdx="8" presStyleCnt="9" custScaleX="114929" custScaleY="24651" custLinFactNeighborX="9082" custLinFactNeighborY="1708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BCDD38-395B-471E-8217-234E3DCE5E39}" type="pres">
      <dgm:prSet presAssocID="{6368C159-6741-4630-B1D2-D944F24CFF60}" presName="level3hierChild" presStyleCnt="0"/>
      <dgm:spPr/>
    </dgm:pt>
    <dgm:pt modelId="{3FBC23AD-4349-4559-B5A2-943CE2F22B0B}" type="pres">
      <dgm:prSet presAssocID="{BE3997E9-8E0A-42C5-B5CA-3B6B92FF0941}" presName="conn2-1" presStyleLbl="parChTrans1D2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DDCD919E-BC54-41EA-906E-D1598901EEE6}" type="pres">
      <dgm:prSet presAssocID="{BE3997E9-8E0A-42C5-B5CA-3B6B92FF0941}" presName="connTx" presStyleLbl="parChTrans1D2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7D4DF3C5-7DF0-4414-892D-3932258DEFE4}" type="pres">
      <dgm:prSet presAssocID="{0A15C887-70C6-451D-81B7-8332DCA6EAA5}" presName="root2" presStyleCnt="0"/>
      <dgm:spPr/>
    </dgm:pt>
    <dgm:pt modelId="{262013A8-7125-4837-9ECD-0409D0E26E77}" type="pres">
      <dgm:prSet presAssocID="{0A15C887-70C6-451D-81B7-8332DCA6EAA5}" presName="LevelTwoTextNode" presStyleLbl="node2" presStyleIdx="3" presStyleCnt="5" custScaleX="46203" custScaleY="2891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29FAB6F-1B03-4569-8E9C-3DCC7D877630}" type="pres">
      <dgm:prSet presAssocID="{0A15C887-70C6-451D-81B7-8332DCA6EAA5}" presName="level3hierChild" presStyleCnt="0"/>
      <dgm:spPr/>
    </dgm:pt>
    <dgm:pt modelId="{25B29595-37DA-4DA7-BC9A-4B23E95A2F3A}" type="pres">
      <dgm:prSet presAssocID="{6D565F3F-50B6-4E6D-80F5-B2B095ACFA4B}" presName="conn2-1" presStyleLbl="parChTrans1D2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00AE7D15-ECBB-4AC0-9B0F-A4A6CA35A848}" type="pres">
      <dgm:prSet presAssocID="{6D565F3F-50B6-4E6D-80F5-B2B095ACFA4B}" presName="connTx" presStyleLbl="parChTrans1D2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739C6008-CC87-4BBE-92AA-F2AFBBB821AC}" type="pres">
      <dgm:prSet presAssocID="{FF403270-3F6D-418A-AF40-8BDAADF527EA}" presName="root2" presStyleCnt="0"/>
      <dgm:spPr/>
    </dgm:pt>
    <dgm:pt modelId="{BCDB2815-8FC5-4D15-81F4-3C544BC817C9}" type="pres">
      <dgm:prSet presAssocID="{FF403270-3F6D-418A-AF40-8BDAADF527EA}" presName="LevelTwoTextNode" presStyleLbl="node2" presStyleIdx="4" presStyleCnt="5" custScaleX="78706" custScaleY="32539" custLinFactNeighborX="157" custLinFactNeighborY="-4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43E044C-BD5B-4559-97AA-526FB684EFED}" type="pres">
      <dgm:prSet presAssocID="{FF403270-3F6D-418A-AF40-8BDAADF527EA}" presName="level3hierChild" presStyleCnt="0"/>
      <dgm:spPr/>
    </dgm:pt>
  </dgm:ptLst>
  <dgm:cxnLst>
    <dgm:cxn modelId="{EB23010C-73EB-420F-AB8F-7F97C119D069}" type="presOf" srcId="{0CA76795-A6B6-4A3F-AF19-1929A50293AC}" destId="{9B8B6003-4A24-45B7-B796-0C9B751C9096}" srcOrd="0" destOrd="0" presId="urn:microsoft.com/office/officeart/2005/8/layout/hierarchy2"/>
    <dgm:cxn modelId="{77CE5ECB-D0BF-4C88-8D99-5C2BE6BDEA7B}" srcId="{1C999CFA-08BB-4E09-BB9F-1F96D25BEF87}" destId="{0A15C887-70C6-451D-81B7-8332DCA6EAA5}" srcOrd="3" destOrd="0" parTransId="{BE3997E9-8E0A-42C5-B5CA-3B6B92FF0941}" sibTransId="{D41719A6-7A88-47B9-9F63-4D54E09AD8E0}"/>
    <dgm:cxn modelId="{E6E7949F-3B6F-4F3D-9B02-11A38352EE0A}" type="presOf" srcId="{45639B71-C092-4009-8AFE-3012351BED46}" destId="{22CE2C23-37CF-43B3-A991-B8C72DC7010B}" srcOrd="0" destOrd="0" presId="urn:microsoft.com/office/officeart/2005/8/layout/hierarchy2"/>
    <dgm:cxn modelId="{EC4E1D8E-D801-4A81-BF3F-ED160CF4F2F5}" type="presOf" srcId="{E6DB64C7-6EAF-4F27-B796-434E8A44066B}" destId="{A6CB1A8B-9083-4809-8964-134E5127487D}" srcOrd="1" destOrd="0" presId="urn:microsoft.com/office/officeart/2005/8/layout/hierarchy2"/>
    <dgm:cxn modelId="{1C2D09CB-464D-47B8-AE14-18F24FA79DF5}" type="presOf" srcId="{631F7BEF-349A-47D5-8FCB-453A511E7FC9}" destId="{49835220-FFC1-40B4-8FCE-05AB5C41EED8}" srcOrd="0" destOrd="0" presId="urn:microsoft.com/office/officeart/2005/8/layout/hierarchy2"/>
    <dgm:cxn modelId="{252044E0-F29C-4E68-B498-E447D35522F7}" type="presOf" srcId="{0CA76795-A6B6-4A3F-AF19-1929A50293AC}" destId="{897ADFC2-79F2-419D-983C-D9095C403217}" srcOrd="1" destOrd="0" presId="urn:microsoft.com/office/officeart/2005/8/layout/hierarchy2"/>
    <dgm:cxn modelId="{F1613D43-84C7-4012-9491-81CBB27A491A}" type="presOf" srcId="{7599C5D1-F047-4D9F-9A1C-62AA9B24F041}" destId="{40CFA266-91B7-425D-9AA9-C69763F345DA}" srcOrd="0" destOrd="0" presId="urn:microsoft.com/office/officeart/2005/8/layout/hierarchy2"/>
    <dgm:cxn modelId="{F0A529C7-6566-4EC3-A5FB-52905ED2E471}" type="presOf" srcId="{E982560B-D9E2-4EFA-8482-8B945FCDDB3D}" destId="{87114D3E-0628-4F11-A203-E6A4FCA78E5C}" srcOrd="0" destOrd="0" presId="urn:microsoft.com/office/officeart/2005/8/layout/hierarchy2"/>
    <dgm:cxn modelId="{27E22610-EEFE-4F17-8950-37D38D98EB1C}" type="presOf" srcId="{B17FAB24-4225-41EB-BD40-C04303177408}" destId="{86AE8485-10DE-4954-ADD7-888E4D0AB1DC}" srcOrd="1" destOrd="0" presId="urn:microsoft.com/office/officeart/2005/8/layout/hierarchy2"/>
    <dgm:cxn modelId="{D53980C4-78EB-45FC-91CD-C314925830DC}" srcId="{4B955FD3-1FE0-4EF0-B69D-2B5B3395310E}" destId="{19712169-257B-4C13-8A67-1A5B356A4967}" srcOrd="1" destOrd="0" parTransId="{CF76D6FA-7DFE-4796-A7FA-075D9F152FA2}" sibTransId="{F4AD58B4-7405-49BB-924E-F04781F70756}"/>
    <dgm:cxn modelId="{BF42ED17-B241-48F6-A8E7-4D4F1D3E9AA7}" type="presOf" srcId="{CD3906AD-6B74-4A00-8AC2-20CF119B15A0}" destId="{98D422FA-3BE5-4E5C-9B84-224DC17F5F14}" srcOrd="0" destOrd="0" presId="urn:microsoft.com/office/officeart/2005/8/layout/hierarchy2"/>
    <dgm:cxn modelId="{4F5261DF-B1DF-43A1-A40B-3056DBEB25FE}" srcId="{5A0A7F10-7C58-4A63-A607-5089878FBE78}" destId="{4E7880E3-7522-4DA2-9030-42851CAF1DC6}" srcOrd="1" destOrd="0" parTransId="{45639B71-C092-4009-8AFE-3012351BED46}" sibTransId="{DD0B2254-58A7-43FF-9A24-DB8F955A1EE1}"/>
    <dgm:cxn modelId="{0980A66C-481F-4746-B3F5-6B9E9FA01986}" srcId="{9F082E5E-57BB-4D74-8D68-3B2687BA1076}" destId="{04D7E103-3614-427B-A21A-563CB12BC4E4}" srcOrd="0" destOrd="0" parTransId="{0ECBECC0-9FA7-4D58-8854-2EA1DACB7758}" sibTransId="{42CACDE6-1BD0-4750-9B4D-9A7B63397F49}"/>
    <dgm:cxn modelId="{49C51FE7-F04A-430A-8D71-E5358B0A2278}" type="presOf" srcId="{E6DB64C7-6EAF-4F27-B796-434E8A44066B}" destId="{57CD4828-62A5-4B45-942B-955BD21C2106}" srcOrd="0" destOrd="0" presId="urn:microsoft.com/office/officeart/2005/8/layout/hierarchy2"/>
    <dgm:cxn modelId="{AD55ABB5-808C-4B27-B5F0-80371ADF5FC7}" type="presOf" srcId="{0ECBECC0-9FA7-4D58-8854-2EA1DACB7758}" destId="{C3F27B51-D170-45E4-892B-A0B69A7BCD5F}" srcOrd="1" destOrd="0" presId="urn:microsoft.com/office/officeart/2005/8/layout/hierarchy2"/>
    <dgm:cxn modelId="{1B16F9B1-E837-461C-BDA9-5F2267C3071D}" type="presOf" srcId="{6D565F3F-50B6-4E6D-80F5-B2B095ACFA4B}" destId="{00AE7D15-ECBB-4AC0-9B0F-A4A6CA35A848}" srcOrd="1" destOrd="0" presId="urn:microsoft.com/office/officeart/2005/8/layout/hierarchy2"/>
    <dgm:cxn modelId="{E6159481-7403-433C-B1C0-9D2F3E3F64B6}" srcId="{4B955FD3-1FE0-4EF0-B69D-2B5B3395310E}" destId="{5A0A7F10-7C58-4A63-A607-5089878FBE78}" srcOrd="0" destOrd="0" parTransId="{E6DB64C7-6EAF-4F27-B796-434E8A44066B}" sibTransId="{BD43F710-28A7-40F9-83A2-CEB77D0AC7CF}"/>
    <dgm:cxn modelId="{54440EF1-8819-4105-B17D-269D733575C3}" type="presOf" srcId="{CF76D6FA-7DFE-4796-A7FA-075D9F152FA2}" destId="{B80E414A-79CB-4601-B56F-D38A4C3F2E6C}" srcOrd="0" destOrd="0" presId="urn:microsoft.com/office/officeart/2005/8/layout/hierarchy2"/>
    <dgm:cxn modelId="{8EF2A7DB-2289-4090-9C33-0E182487A495}" type="presOf" srcId="{0A095946-D1C0-4921-B711-56BE9466F3C5}" destId="{84FF41C3-575D-442F-80AB-4E1C273DC0FB}" srcOrd="0" destOrd="0" presId="urn:microsoft.com/office/officeart/2005/8/layout/hierarchy2"/>
    <dgm:cxn modelId="{C1C0D6E2-B7A5-4267-BBC6-5837AC0AF5D0}" type="presOf" srcId="{6485D513-7F97-42F4-A07F-DABADD5A5503}" destId="{9E269EDA-DA0F-466D-BCEB-D955EFC23085}" srcOrd="0" destOrd="0" presId="urn:microsoft.com/office/officeart/2005/8/layout/hierarchy2"/>
    <dgm:cxn modelId="{4FB5EB22-9580-43B2-9B5F-FB1778125524}" type="presOf" srcId="{0ECBECC0-9FA7-4D58-8854-2EA1DACB7758}" destId="{87132AB8-C4F1-4C07-A755-2637FE2FDB20}" srcOrd="0" destOrd="0" presId="urn:microsoft.com/office/officeart/2005/8/layout/hierarchy2"/>
    <dgm:cxn modelId="{BE7683B0-5085-4154-A02A-207D0916F180}" type="presOf" srcId="{FE16843B-8342-4182-A39E-234FE7C4443C}" destId="{22D4B017-D4F2-4A0A-A9DC-7E6CCE0A3092}" srcOrd="0" destOrd="0" presId="urn:microsoft.com/office/officeart/2005/8/layout/hierarchy2"/>
    <dgm:cxn modelId="{B8058B7E-4AFA-4055-A37F-DC64AD1F9696}" type="presOf" srcId="{BE3997E9-8E0A-42C5-B5CA-3B6B92FF0941}" destId="{DDCD919E-BC54-41EA-906E-D1598901EEE6}" srcOrd="1" destOrd="0" presId="urn:microsoft.com/office/officeart/2005/8/layout/hierarchy2"/>
    <dgm:cxn modelId="{70D77320-7832-4F60-A820-1D009AF59817}" srcId="{1C999CFA-08BB-4E09-BB9F-1F96D25BEF87}" destId="{DAFBA50C-C4EF-4418-BA8E-D4BDDB83E810}" srcOrd="2" destOrd="0" parTransId="{FE16843B-8342-4182-A39E-234FE7C4443C}" sibTransId="{0C7B6887-8CAE-427F-85AB-F64F70866DF2}"/>
    <dgm:cxn modelId="{A9B8FE65-F2E9-4DF9-9F69-BDDE2D2917D2}" type="presOf" srcId="{04D7E103-3614-427B-A21A-563CB12BC4E4}" destId="{74D59C1D-F3AD-40A2-A569-0A34DEBC2A87}" srcOrd="0" destOrd="0" presId="urn:microsoft.com/office/officeart/2005/8/layout/hierarchy2"/>
    <dgm:cxn modelId="{722FFFB8-08ED-4E2F-9B19-4CD3A52F3917}" srcId="{9F082E5E-57BB-4D74-8D68-3B2687BA1076}" destId="{7599C5D1-F047-4D9F-9A1C-62AA9B24F041}" srcOrd="1" destOrd="0" parTransId="{B17FAB24-4225-41EB-BD40-C04303177408}" sibTransId="{A485C55B-92A5-4CCE-83EF-36CD225AEB1B}"/>
    <dgm:cxn modelId="{FC441551-0A79-40E8-86A6-F7CDC8875285}" srcId="{1C999CFA-08BB-4E09-BB9F-1F96D25BEF87}" destId="{4B955FD3-1FE0-4EF0-B69D-2B5B3395310E}" srcOrd="0" destOrd="0" parTransId="{6C1BB013-D6B1-4788-9615-C5F8293559CC}" sibTransId="{FAEB9A5A-9579-49FB-BC58-54EA52A793A3}"/>
    <dgm:cxn modelId="{206F73F3-B128-4A09-AC60-C0941C29C28A}" type="presOf" srcId="{7C44779A-0C8C-401D-AC1F-06B8819CE0E5}" destId="{1C4563C7-E5B9-43CC-AAAE-DD79E134A254}" srcOrd="0" destOrd="0" presId="urn:microsoft.com/office/officeart/2005/8/layout/hierarchy2"/>
    <dgm:cxn modelId="{86A8B703-1FD0-4170-93A5-DD513272C5EA}" type="presOf" srcId="{75A1D4D1-EEC2-4A94-BFC9-624E4D327546}" destId="{6F64CE23-C14B-49B6-A4F9-8B5CBAA14391}" srcOrd="0" destOrd="0" presId="urn:microsoft.com/office/officeart/2005/8/layout/hierarchy2"/>
    <dgm:cxn modelId="{47A220E4-31C3-44F4-975C-E0F3CAE1F341}" type="presOf" srcId="{CF76D6FA-7DFE-4796-A7FA-075D9F152FA2}" destId="{8052E2F1-277F-4813-AEA4-BA38994D1E55}" srcOrd="1" destOrd="0" presId="urn:microsoft.com/office/officeart/2005/8/layout/hierarchy2"/>
    <dgm:cxn modelId="{C568554E-7963-406D-A543-17770C5A62F4}" type="presOf" srcId="{5E2D3BCD-0EB2-4E7C-8417-8D164721507D}" destId="{D1494F56-7757-4DAD-A70A-318F11DBC566}" srcOrd="0" destOrd="0" presId="urn:microsoft.com/office/officeart/2005/8/layout/hierarchy2"/>
    <dgm:cxn modelId="{B448AE2B-FCA2-4D6D-9267-B10FE229FD44}" srcId="{4B955FD3-1FE0-4EF0-B69D-2B5B3395310E}" destId="{F45BA03B-E873-4D4D-8BE5-8705FF22B939}" srcOrd="2" destOrd="0" parTransId="{E982560B-D9E2-4EFA-8482-8B945FCDDB3D}" sibTransId="{9BAFD611-87C7-4DCC-B7D2-ECEC97C7198D}"/>
    <dgm:cxn modelId="{F8BD0505-8423-4A14-B0F4-B99C30F071C6}" srcId="{DAFBA50C-C4EF-4418-BA8E-D4BDDB83E810}" destId="{6368C159-6741-4630-B1D2-D944F24CFF60}" srcOrd="1" destOrd="0" parTransId="{CD5D6BFF-6C86-4C58-8C41-CB5D5C84ECC1}" sibTransId="{F74C7529-DB51-42E9-8E55-0D086F18FFB6}"/>
    <dgm:cxn modelId="{30AEB20F-C058-4829-A7F1-776B5D6F062A}" type="presOf" srcId="{CD5D6BFF-6C86-4C58-8C41-CB5D5C84ECC1}" destId="{5DBC4B2E-FD2F-4835-B1D5-5E184031661F}" srcOrd="1" destOrd="0" presId="urn:microsoft.com/office/officeart/2005/8/layout/hierarchy2"/>
    <dgm:cxn modelId="{1CD796C6-302A-46EC-B61B-2EE2443C88A0}" type="presOf" srcId="{7C44779A-0C8C-401D-AC1F-06B8819CE0E5}" destId="{721E46AE-BCDE-4758-BD81-12B9A989FEB2}" srcOrd="1" destOrd="0" presId="urn:microsoft.com/office/officeart/2005/8/layout/hierarchy2"/>
    <dgm:cxn modelId="{CF563813-B4C2-42E0-8E16-E5B49411F449}" type="presOf" srcId="{4B955FD3-1FE0-4EF0-B69D-2B5B3395310E}" destId="{95B49313-3625-4300-98D0-50EF8B99B1AB}" srcOrd="0" destOrd="0" presId="urn:microsoft.com/office/officeart/2005/8/layout/hierarchy2"/>
    <dgm:cxn modelId="{B59016C8-775C-43ED-A271-3841A35EF709}" type="presOf" srcId="{F45BA03B-E873-4D4D-8BE5-8705FF22B939}" destId="{AC77AD9C-29DA-4208-9954-682AE5D65AF7}" srcOrd="0" destOrd="0" presId="urn:microsoft.com/office/officeart/2005/8/layout/hierarchy2"/>
    <dgm:cxn modelId="{6B70AD10-56B5-4E94-8596-BD1254DC5381}" type="presOf" srcId="{CD5D6BFF-6C86-4C58-8C41-CB5D5C84ECC1}" destId="{64617ACF-D525-4CEC-85F4-3E3ABB76A3B8}" srcOrd="0" destOrd="0" presId="urn:microsoft.com/office/officeart/2005/8/layout/hierarchy2"/>
    <dgm:cxn modelId="{C5BD72B2-68CA-4298-9C79-A1B220BB94A3}" type="presOf" srcId="{B17FAB24-4225-41EB-BD40-C04303177408}" destId="{FFD69304-1B0A-4D62-AAAA-A1CCE1A63F1E}" srcOrd="0" destOrd="0" presId="urn:microsoft.com/office/officeart/2005/8/layout/hierarchy2"/>
    <dgm:cxn modelId="{F5238286-23F9-4622-971F-3CA90E21E010}" type="presOf" srcId="{E982560B-D9E2-4EFA-8482-8B945FCDDB3D}" destId="{21890D70-6A94-4566-9D76-706661E0E0D1}" srcOrd="1" destOrd="0" presId="urn:microsoft.com/office/officeart/2005/8/layout/hierarchy2"/>
    <dgm:cxn modelId="{064D276C-0F85-425D-8DC7-17024531F31C}" type="presOf" srcId="{6D565F3F-50B6-4E6D-80F5-B2B095ACFA4B}" destId="{25B29595-37DA-4DA7-BC9A-4B23E95A2F3A}" srcOrd="0" destOrd="0" presId="urn:microsoft.com/office/officeart/2005/8/layout/hierarchy2"/>
    <dgm:cxn modelId="{DB3DBBCE-0CDD-4085-A8B9-C48ED7F8D7F9}" srcId="{DAFBA50C-C4EF-4418-BA8E-D4BDDB83E810}" destId="{0A095946-D1C0-4921-B711-56BE9466F3C5}" srcOrd="0" destOrd="0" parTransId="{7C44779A-0C8C-401D-AC1F-06B8819CE0E5}" sibTransId="{CB67577B-C2CC-4C8E-8232-F4CF80BFA5C3}"/>
    <dgm:cxn modelId="{04A7FB15-081F-4F18-A631-6BDC8A154D0B}" type="presOf" srcId="{4E7880E3-7522-4DA2-9030-42851CAF1DC6}" destId="{BC30E884-876B-40C5-8C3A-3711106CB9BC}" srcOrd="0" destOrd="0" presId="urn:microsoft.com/office/officeart/2005/8/layout/hierarchy2"/>
    <dgm:cxn modelId="{7BA1215F-5554-4F62-A946-0E298A04F8BB}" type="presOf" srcId="{1C999CFA-08BB-4E09-BB9F-1F96D25BEF87}" destId="{AB9EE7F8-3961-44B6-A75E-1F798B4A9E91}" srcOrd="0" destOrd="0" presId="urn:microsoft.com/office/officeart/2005/8/layout/hierarchy2"/>
    <dgm:cxn modelId="{9B4669B6-E49B-4B41-B00E-C18D4A3D286D}" type="presOf" srcId="{AFEEAD81-70B9-478D-9D60-3FFD8EFBC1F2}" destId="{7CAC3927-0436-4B18-B29E-32048A2946F7}" srcOrd="0" destOrd="0" presId="urn:microsoft.com/office/officeart/2005/8/layout/hierarchy2"/>
    <dgm:cxn modelId="{C7B8F181-1527-45A0-BFE2-406733C2ECAF}" srcId="{CD3906AD-6B74-4A00-8AC2-20CF119B15A0}" destId="{1C999CFA-08BB-4E09-BB9F-1F96D25BEF87}" srcOrd="0" destOrd="0" parTransId="{2BBF32F0-A388-45EC-B342-ED00A84D3D25}" sibTransId="{D4A6AA15-2E6A-449D-A67E-D56BB5F0E11C}"/>
    <dgm:cxn modelId="{F5C49D27-C658-4F5C-ABAE-7A45132AE752}" type="presOf" srcId="{0A15C887-70C6-451D-81B7-8332DCA6EAA5}" destId="{262013A8-7125-4837-9ECD-0409D0E26E77}" srcOrd="0" destOrd="0" presId="urn:microsoft.com/office/officeart/2005/8/layout/hierarchy2"/>
    <dgm:cxn modelId="{B2F01EBD-CEFB-4F2B-BD4B-BA32E29F108E}" type="presOf" srcId="{631F7BEF-349A-47D5-8FCB-453A511E7FC9}" destId="{B921DBD8-8B0D-4D6F-A30B-5AB140F9C619}" srcOrd="1" destOrd="0" presId="urn:microsoft.com/office/officeart/2005/8/layout/hierarchy2"/>
    <dgm:cxn modelId="{F84F134C-E7DC-4164-962F-E55FAD36B22B}" srcId="{4B955FD3-1FE0-4EF0-B69D-2B5B3395310E}" destId="{6485D513-7F97-42F4-A07F-DABADD5A5503}" srcOrd="3" destOrd="0" parTransId="{0CA76795-A6B6-4A3F-AF19-1929A50293AC}" sibTransId="{81A1EF72-1A1C-436F-8C65-C072DDA749C1}"/>
    <dgm:cxn modelId="{D4318E69-A5D9-4BB7-986E-9185B860273A}" type="presOf" srcId="{BE3997E9-8E0A-42C5-B5CA-3B6B92FF0941}" destId="{3FBC23AD-4349-4559-B5A2-943CE2F22B0B}" srcOrd="0" destOrd="0" presId="urn:microsoft.com/office/officeart/2005/8/layout/hierarchy2"/>
    <dgm:cxn modelId="{AADCD538-53AD-4332-9A8D-FFE1CB5CA004}" type="presOf" srcId="{AFEEAD81-70B9-478D-9D60-3FFD8EFBC1F2}" destId="{231D1B70-BDB5-4AF3-AC92-6CE66E271FDB}" srcOrd="1" destOrd="0" presId="urn:microsoft.com/office/officeart/2005/8/layout/hierarchy2"/>
    <dgm:cxn modelId="{DC49E7D0-B463-4B43-9327-DF7D926F4812}" type="presOf" srcId="{45639B71-C092-4009-8AFE-3012351BED46}" destId="{3113D8AE-8466-40E8-90CE-5EFB8CAE36F8}" srcOrd="1" destOrd="0" presId="urn:microsoft.com/office/officeart/2005/8/layout/hierarchy2"/>
    <dgm:cxn modelId="{42860E3F-5D80-4D4C-8AB6-286B98C26956}" type="presOf" srcId="{FF403270-3F6D-418A-AF40-8BDAADF527EA}" destId="{BCDB2815-8FC5-4D15-81F4-3C544BC817C9}" srcOrd="0" destOrd="0" presId="urn:microsoft.com/office/officeart/2005/8/layout/hierarchy2"/>
    <dgm:cxn modelId="{8282D129-15D7-4A33-AF4C-88D4B47B0CB6}" type="presOf" srcId="{75A1D4D1-EEC2-4A94-BFC9-624E4D327546}" destId="{658AB1E1-7FD9-4E41-83C3-97D5E55FC0B9}" srcOrd="1" destOrd="0" presId="urn:microsoft.com/office/officeart/2005/8/layout/hierarchy2"/>
    <dgm:cxn modelId="{B36BA915-7239-4560-8A3E-E362CC25A6B3}" type="presOf" srcId="{6C1BB013-D6B1-4788-9615-C5F8293559CC}" destId="{789A54A0-8ECB-460A-9EF9-A35C2F73BA49}" srcOrd="1" destOrd="0" presId="urn:microsoft.com/office/officeart/2005/8/layout/hierarchy2"/>
    <dgm:cxn modelId="{D84C745E-2DEB-4789-A677-3F45734983BE}" srcId="{1C999CFA-08BB-4E09-BB9F-1F96D25BEF87}" destId="{9F082E5E-57BB-4D74-8D68-3B2687BA1076}" srcOrd="1" destOrd="0" parTransId="{AFEEAD81-70B9-478D-9D60-3FFD8EFBC1F2}" sibTransId="{9BBF1C45-A23B-4251-9910-E84ED2C938AE}"/>
    <dgm:cxn modelId="{4B0B6449-6A0C-44CF-BBEF-F664A16532C4}" type="presOf" srcId="{FE16843B-8342-4182-A39E-234FE7C4443C}" destId="{9F4E414D-D5E5-4530-9A95-0FF7D18DBA47}" srcOrd="1" destOrd="0" presId="urn:microsoft.com/office/officeart/2005/8/layout/hierarchy2"/>
    <dgm:cxn modelId="{2386B002-0DFA-4D02-A10D-2A7273486F98}" srcId="{5A0A7F10-7C58-4A63-A607-5089878FBE78}" destId="{A5840DC6-A5AF-4D52-8462-79E8B743DFF7}" srcOrd="0" destOrd="0" parTransId="{75A1D4D1-EEC2-4A94-BFC9-624E4D327546}" sibTransId="{88EDB548-97F5-45C5-8551-6EE7616CFF6A}"/>
    <dgm:cxn modelId="{1FF4A0B7-F15E-43DE-BBEC-D8D9BA5C2FE6}" type="presOf" srcId="{6368C159-6741-4630-B1D2-D944F24CFF60}" destId="{DA227CE0-D24D-47CE-AC04-8A7A9345577B}" srcOrd="0" destOrd="0" presId="urn:microsoft.com/office/officeart/2005/8/layout/hierarchy2"/>
    <dgm:cxn modelId="{7D95C468-94BD-41C4-B2E3-4F13E67CC776}" type="presOf" srcId="{5A0A7F10-7C58-4A63-A607-5089878FBE78}" destId="{92162447-8A42-471B-B668-D5178173C3DF}" srcOrd="0" destOrd="0" presId="urn:microsoft.com/office/officeart/2005/8/layout/hierarchy2"/>
    <dgm:cxn modelId="{86CACE51-407B-469F-AD46-45380A516F82}" type="presOf" srcId="{19712169-257B-4C13-8A67-1A5B356A4967}" destId="{8C807A20-8916-426D-A769-179BD67D32CB}" srcOrd="0" destOrd="0" presId="urn:microsoft.com/office/officeart/2005/8/layout/hierarchy2"/>
    <dgm:cxn modelId="{9FA4BBEC-C143-45D8-A383-3E58C5AF2CC4}" type="presOf" srcId="{6C1BB013-D6B1-4788-9615-C5F8293559CC}" destId="{F4DF3899-5758-4AAA-95B2-D0E11CEC34E2}" srcOrd="0" destOrd="0" presId="urn:microsoft.com/office/officeart/2005/8/layout/hierarchy2"/>
    <dgm:cxn modelId="{478A9FB1-3E24-4EC0-A813-41252E70F1C5}" type="presOf" srcId="{DAFBA50C-C4EF-4418-BA8E-D4BDDB83E810}" destId="{8B127F76-224B-484E-9B07-45E215ABD326}" srcOrd="0" destOrd="0" presId="urn:microsoft.com/office/officeart/2005/8/layout/hierarchy2"/>
    <dgm:cxn modelId="{8007312A-833C-4875-BCF6-77FD0115C282}" srcId="{1C999CFA-08BB-4E09-BB9F-1F96D25BEF87}" destId="{FF403270-3F6D-418A-AF40-8BDAADF527EA}" srcOrd="4" destOrd="0" parTransId="{6D565F3F-50B6-4E6D-80F5-B2B095ACFA4B}" sibTransId="{9A32C167-4A5F-488D-8910-A797F10117F1}"/>
    <dgm:cxn modelId="{1709A04F-C520-4A7A-B7D9-5560A6B8D499}" type="presOf" srcId="{9F082E5E-57BB-4D74-8D68-3B2687BA1076}" destId="{1273AB54-5ADB-4215-A26E-9DA61C7F15DE}" srcOrd="0" destOrd="0" presId="urn:microsoft.com/office/officeart/2005/8/layout/hierarchy2"/>
    <dgm:cxn modelId="{D4A65EB9-B52C-4C5E-97AD-E5FC1C7D0570}" srcId="{9F082E5E-57BB-4D74-8D68-3B2687BA1076}" destId="{5E2D3BCD-0EB2-4E7C-8417-8D164721507D}" srcOrd="2" destOrd="0" parTransId="{631F7BEF-349A-47D5-8FCB-453A511E7FC9}" sibTransId="{6024B67C-3069-4685-8B9C-2DE4E0F4FF1E}"/>
    <dgm:cxn modelId="{31C148A5-30C1-49E6-955A-43CFC0D10A65}" type="presOf" srcId="{A5840DC6-A5AF-4D52-8462-79E8B743DFF7}" destId="{381E992E-9D88-416C-829C-977C3FA25772}" srcOrd="0" destOrd="0" presId="urn:microsoft.com/office/officeart/2005/8/layout/hierarchy2"/>
    <dgm:cxn modelId="{AF17AA5E-04D6-4666-9E25-8C32636C8AC7}" type="presParOf" srcId="{98D422FA-3BE5-4E5C-9B84-224DC17F5F14}" destId="{8F2E19DC-C13D-41FC-81CA-D397CBFA3128}" srcOrd="0" destOrd="0" presId="urn:microsoft.com/office/officeart/2005/8/layout/hierarchy2"/>
    <dgm:cxn modelId="{DEF8A08D-962C-4747-AE2E-70178002CE62}" type="presParOf" srcId="{8F2E19DC-C13D-41FC-81CA-D397CBFA3128}" destId="{AB9EE7F8-3961-44B6-A75E-1F798B4A9E91}" srcOrd="0" destOrd="0" presId="urn:microsoft.com/office/officeart/2005/8/layout/hierarchy2"/>
    <dgm:cxn modelId="{5D0FE41C-0808-4F41-AB48-2AE386332C10}" type="presParOf" srcId="{8F2E19DC-C13D-41FC-81CA-D397CBFA3128}" destId="{FFCBD9AA-4B1B-4E36-BBAB-34EB0A5BAF0B}" srcOrd="1" destOrd="0" presId="urn:microsoft.com/office/officeart/2005/8/layout/hierarchy2"/>
    <dgm:cxn modelId="{BBED54D1-3A27-4FAE-BB4C-3399C7FA8784}" type="presParOf" srcId="{FFCBD9AA-4B1B-4E36-BBAB-34EB0A5BAF0B}" destId="{F4DF3899-5758-4AAA-95B2-D0E11CEC34E2}" srcOrd="0" destOrd="0" presId="urn:microsoft.com/office/officeart/2005/8/layout/hierarchy2"/>
    <dgm:cxn modelId="{3242B43A-35F4-4197-9E8E-FEDBFFF449F8}" type="presParOf" srcId="{F4DF3899-5758-4AAA-95B2-D0E11CEC34E2}" destId="{789A54A0-8ECB-460A-9EF9-A35C2F73BA49}" srcOrd="0" destOrd="0" presId="urn:microsoft.com/office/officeart/2005/8/layout/hierarchy2"/>
    <dgm:cxn modelId="{6A9600D5-E140-4938-9604-1EA24C1F2B02}" type="presParOf" srcId="{FFCBD9AA-4B1B-4E36-BBAB-34EB0A5BAF0B}" destId="{4C2003D3-5495-4413-A352-58FBF3FBCDA3}" srcOrd="1" destOrd="0" presId="urn:microsoft.com/office/officeart/2005/8/layout/hierarchy2"/>
    <dgm:cxn modelId="{03D203BB-BBA4-4859-B73D-4F006989CC23}" type="presParOf" srcId="{4C2003D3-5495-4413-A352-58FBF3FBCDA3}" destId="{95B49313-3625-4300-98D0-50EF8B99B1AB}" srcOrd="0" destOrd="0" presId="urn:microsoft.com/office/officeart/2005/8/layout/hierarchy2"/>
    <dgm:cxn modelId="{7F154471-9A77-448F-BC0B-98744286278A}" type="presParOf" srcId="{4C2003D3-5495-4413-A352-58FBF3FBCDA3}" destId="{360DAF54-1245-4787-8854-6588EBEB4581}" srcOrd="1" destOrd="0" presId="urn:microsoft.com/office/officeart/2005/8/layout/hierarchy2"/>
    <dgm:cxn modelId="{3433A811-4DC6-454F-929A-000644EB9469}" type="presParOf" srcId="{360DAF54-1245-4787-8854-6588EBEB4581}" destId="{57CD4828-62A5-4B45-942B-955BD21C2106}" srcOrd="0" destOrd="0" presId="urn:microsoft.com/office/officeart/2005/8/layout/hierarchy2"/>
    <dgm:cxn modelId="{7DF3AC96-1CAA-47BC-85E2-F59F19BF40B3}" type="presParOf" srcId="{57CD4828-62A5-4B45-942B-955BD21C2106}" destId="{A6CB1A8B-9083-4809-8964-134E5127487D}" srcOrd="0" destOrd="0" presId="urn:microsoft.com/office/officeart/2005/8/layout/hierarchy2"/>
    <dgm:cxn modelId="{E1DD2A25-6418-42E9-9016-BFF26FAE49FA}" type="presParOf" srcId="{360DAF54-1245-4787-8854-6588EBEB4581}" destId="{78F8538B-CC0F-41DA-87CA-E7DEDB47832D}" srcOrd="1" destOrd="0" presId="urn:microsoft.com/office/officeart/2005/8/layout/hierarchy2"/>
    <dgm:cxn modelId="{D996E99C-7C08-4FCD-8CAB-0923A387E16A}" type="presParOf" srcId="{78F8538B-CC0F-41DA-87CA-E7DEDB47832D}" destId="{92162447-8A42-471B-B668-D5178173C3DF}" srcOrd="0" destOrd="0" presId="urn:microsoft.com/office/officeart/2005/8/layout/hierarchy2"/>
    <dgm:cxn modelId="{DBE87880-A051-45A0-B991-ABFEF666FEA3}" type="presParOf" srcId="{78F8538B-CC0F-41DA-87CA-E7DEDB47832D}" destId="{B3D9EE86-001C-43FB-9EC1-BD769E32DDBD}" srcOrd="1" destOrd="0" presId="urn:microsoft.com/office/officeart/2005/8/layout/hierarchy2"/>
    <dgm:cxn modelId="{280F0A8A-7861-47C7-87D2-36BA9B8183B4}" type="presParOf" srcId="{B3D9EE86-001C-43FB-9EC1-BD769E32DDBD}" destId="{6F64CE23-C14B-49B6-A4F9-8B5CBAA14391}" srcOrd="0" destOrd="0" presId="urn:microsoft.com/office/officeart/2005/8/layout/hierarchy2"/>
    <dgm:cxn modelId="{B3BA0A9E-F51A-4EAD-99CD-22C4FA39FFEA}" type="presParOf" srcId="{6F64CE23-C14B-49B6-A4F9-8B5CBAA14391}" destId="{658AB1E1-7FD9-4E41-83C3-97D5E55FC0B9}" srcOrd="0" destOrd="0" presId="urn:microsoft.com/office/officeart/2005/8/layout/hierarchy2"/>
    <dgm:cxn modelId="{5C4D7151-7134-44CC-8E50-8D693E8FED75}" type="presParOf" srcId="{B3D9EE86-001C-43FB-9EC1-BD769E32DDBD}" destId="{05C79864-B098-47B3-A53D-2B3EF75FC2E0}" srcOrd="1" destOrd="0" presId="urn:microsoft.com/office/officeart/2005/8/layout/hierarchy2"/>
    <dgm:cxn modelId="{0FAEC5F0-E319-4BF5-A33A-CC3E5D42C4BE}" type="presParOf" srcId="{05C79864-B098-47B3-A53D-2B3EF75FC2E0}" destId="{381E992E-9D88-416C-829C-977C3FA25772}" srcOrd="0" destOrd="0" presId="urn:microsoft.com/office/officeart/2005/8/layout/hierarchy2"/>
    <dgm:cxn modelId="{D10EACE9-E68B-4A8D-8D53-F56047792E75}" type="presParOf" srcId="{05C79864-B098-47B3-A53D-2B3EF75FC2E0}" destId="{9AC4A106-0602-4DB3-87AE-8657EE6298CF}" srcOrd="1" destOrd="0" presId="urn:microsoft.com/office/officeart/2005/8/layout/hierarchy2"/>
    <dgm:cxn modelId="{0AA71637-13F3-4ADE-80DF-5560509C628A}" type="presParOf" srcId="{B3D9EE86-001C-43FB-9EC1-BD769E32DDBD}" destId="{22CE2C23-37CF-43B3-A991-B8C72DC7010B}" srcOrd="2" destOrd="0" presId="urn:microsoft.com/office/officeart/2005/8/layout/hierarchy2"/>
    <dgm:cxn modelId="{0D946A10-832F-49DA-9688-723427202351}" type="presParOf" srcId="{22CE2C23-37CF-43B3-A991-B8C72DC7010B}" destId="{3113D8AE-8466-40E8-90CE-5EFB8CAE36F8}" srcOrd="0" destOrd="0" presId="urn:microsoft.com/office/officeart/2005/8/layout/hierarchy2"/>
    <dgm:cxn modelId="{E75439BD-B59A-49F8-BB49-681B7B0547A2}" type="presParOf" srcId="{B3D9EE86-001C-43FB-9EC1-BD769E32DDBD}" destId="{1523B4E7-0FA6-4DFD-BBA3-B941DB12C068}" srcOrd="3" destOrd="0" presId="urn:microsoft.com/office/officeart/2005/8/layout/hierarchy2"/>
    <dgm:cxn modelId="{C0AF4B45-5F03-487A-A52E-622FA0A0BC81}" type="presParOf" srcId="{1523B4E7-0FA6-4DFD-BBA3-B941DB12C068}" destId="{BC30E884-876B-40C5-8C3A-3711106CB9BC}" srcOrd="0" destOrd="0" presId="urn:microsoft.com/office/officeart/2005/8/layout/hierarchy2"/>
    <dgm:cxn modelId="{44459E20-67D3-4A3C-B26E-68ED8067A22A}" type="presParOf" srcId="{1523B4E7-0FA6-4DFD-BBA3-B941DB12C068}" destId="{B447EB3C-0A77-43AF-8FC3-13D904AF9356}" srcOrd="1" destOrd="0" presId="urn:microsoft.com/office/officeart/2005/8/layout/hierarchy2"/>
    <dgm:cxn modelId="{D715AAD9-A0E9-4FDA-B5DF-52556132A5D1}" type="presParOf" srcId="{360DAF54-1245-4787-8854-6588EBEB4581}" destId="{B80E414A-79CB-4601-B56F-D38A4C3F2E6C}" srcOrd="2" destOrd="0" presId="urn:microsoft.com/office/officeart/2005/8/layout/hierarchy2"/>
    <dgm:cxn modelId="{631778CB-470C-481C-B658-85693E9C8238}" type="presParOf" srcId="{B80E414A-79CB-4601-B56F-D38A4C3F2E6C}" destId="{8052E2F1-277F-4813-AEA4-BA38994D1E55}" srcOrd="0" destOrd="0" presId="urn:microsoft.com/office/officeart/2005/8/layout/hierarchy2"/>
    <dgm:cxn modelId="{EDC73D47-276A-4934-8E24-3253E4D4D19E}" type="presParOf" srcId="{360DAF54-1245-4787-8854-6588EBEB4581}" destId="{F269CFA5-4FCD-4AC7-8658-F675A30FB81B}" srcOrd="3" destOrd="0" presId="urn:microsoft.com/office/officeart/2005/8/layout/hierarchy2"/>
    <dgm:cxn modelId="{AE6D1B4A-D323-4F3C-ABC2-488BE5B32B4F}" type="presParOf" srcId="{F269CFA5-4FCD-4AC7-8658-F675A30FB81B}" destId="{8C807A20-8916-426D-A769-179BD67D32CB}" srcOrd="0" destOrd="0" presId="urn:microsoft.com/office/officeart/2005/8/layout/hierarchy2"/>
    <dgm:cxn modelId="{965F3998-7C0A-4071-AE52-66031AA5C219}" type="presParOf" srcId="{F269CFA5-4FCD-4AC7-8658-F675A30FB81B}" destId="{729C61FF-E8F7-40D2-A9D5-8FB824893FA5}" srcOrd="1" destOrd="0" presId="urn:microsoft.com/office/officeart/2005/8/layout/hierarchy2"/>
    <dgm:cxn modelId="{A28B943C-9872-443D-8F0A-5476BFF4E396}" type="presParOf" srcId="{360DAF54-1245-4787-8854-6588EBEB4581}" destId="{87114D3E-0628-4F11-A203-E6A4FCA78E5C}" srcOrd="4" destOrd="0" presId="urn:microsoft.com/office/officeart/2005/8/layout/hierarchy2"/>
    <dgm:cxn modelId="{2AFE1B25-47B6-4D6A-88A8-954C8DFEF51A}" type="presParOf" srcId="{87114D3E-0628-4F11-A203-E6A4FCA78E5C}" destId="{21890D70-6A94-4566-9D76-706661E0E0D1}" srcOrd="0" destOrd="0" presId="urn:microsoft.com/office/officeart/2005/8/layout/hierarchy2"/>
    <dgm:cxn modelId="{E62E13ED-67D0-4173-8D2B-C76B3FDC28EA}" type="presParOf" srcId="{360DAF54-1245-4787-8854-6588EBEB4581}" destId="{C8102873-6BCD-4097-92DA-16A4B95A4698}" srcOrd="5" destOrd="0" presId="urn:microsoft.com/office/officeart/2005/8/layout/hierarchy2"/>
    <dgm:cxn modelId="{24FC3DD3-1EFE-4EE3-80D8-370646E2D43A}" type="presParOf" srcId="{C8102873-6BCD-4097-92DA-16A4B95A4698}" destId="{AC77AD9C-29DA-4208-9954-682AE5D65AF7}" srcOrd="0" destOrd="0" presId="urn:microsoft.com/office/officeart/2005/8/layout/hierarchy2"/>
    <dgm:cxn modelId="{A4E80CB9-0469-4217-8677-4ECAA92ADC45}" type="presParOf" srcId="{C8102873-6BCD-4097-92DA-16A4B95A4698}" destId="{127F645C-3420-44F3-975F-C31EA91ED1E4}" srcOrd="1" destOrd="0" presId="urn:microsoft.com/office/officeart/2005/8/layout/hierarchy2"/>
    <dgm:cxn modelId="{2144AC31-15F3-4634-A0E0-809AF8D28F8A}" type="presParOf" srcId="{360DAF54-1245-4787-8854-6588EBEB4581}" destId="{9B8B6003-4A24-45B7-B796-0C9B751C9096}" srcOrd="6" destOrd="0" presId="urn:microsoft.com/office/officeart/2005/8/layout/hierarchy2"/>
    <dgm:cxn modelId="{41244C26-8E52-47F1-93ED-CD985817B5A7}" type="presParOf" srcId="{9B8B6003-4A24-45B7-B796-0C9B751C9096}" destId="{897ADFC2-79F2-419D-983C-D9095C403217}" srcOrd="0" destOrd="0" presId="urn:microsoft.com/office/officeart/2005/8/layout/hierarchy2"/>
    <dgm:cxn modelId="{AE225364-D617-4990-9D65-4BE6A493F346}" type="presParOf" srcId="{360DAF54-1245-4787-8854-6588EBEB4581}" destId="{741ED57A-17A7-4CB0-9853-D5AF8318C68E}" srcOrd="7" destOrd="0" presId="urn:microsoft.com/office/officeart/2005/8/layout/hierarchy2"/>
    <dgm:cxn modelId="{DC37AFA0-66B5-4B88-AC80-5128913EAA1D}" type="presParOf" srcId="{741ED57A-17A7-4CB0-9853-D5AF8318C68E}" destId="{9E269EDA-DA0F-466D-BCEB-D955EFC23085}" srcOrd="0" destOrd="0" presId="urn:microsoft.com/office/officeart/2005/8/layout/hierarchy2"/>
    <dgm:cxn modelId="{0B72A0E5-C725-4C63-94F9-3A9BD81CF3B6}" type="presParOf" srcId="{741ED57A-17A7-4CB0-9853-D5AF8318C68E}" destId="{27956A1F-0B9D-403E-B691-8638B6664B50}" srcOrd="1" destOrd="0" presId="urn:microsoft.com/office/officeart/2005/8/layout/hierarchy2"/>
    <dgm:cxn modelId="{D129D6B4-6FE5-46FD-BDE2-B833F6F7E632}" type="presParOf" srcId="{FFCBD9AA-4B1B-4E36-BBAB-34EB0A5BAF0B}" destId="{7CAC3927-0436-4B18-B29E-32048A2946F7}" srcOrd="2" destOrd="0" presId="urn:microsoft.com/office/officeart/2005/8/layout/hierarchy2"/>
    <dgm:cxn modelId="{48B0FF3B-2805-4BD6-84EB-69D94FC17278}" type="presParOf" srcId="{7CAC3927-0436-4B18-B29E-32048A2946F7}" destId="{231D1B70-BDB5-4AF3-AC92-6CE66E271FDB}" srcOrd="0" destOrd="0" presId="urn:microsoft.com/office/officeart/2005/8/layout/hierarchy2"/>
    <dgm:cxn modelId="{C8C04463-4C54-418C-A93F-59137DA43A04}" type="presParOf" srcId="{FFCBD9AA-4B1B-4E36-BBAB-34EB0A5BAF0B}" destId="{17385941-FA26-41FC-BD8A-6AB8852E5178}" srcOrd="3" destOrd="0" presId="urn:microsoft.com/office/officeart/2005/8/layout/hierarchy2"/>
    <dgm:cxn modelId="{38C59F2F-08F2-4DDB-A630-768A31283B67}" type="presParOf" srcId="{17385941-FA26-41FC-BD8A-6AB8852E5178}" destId="{1273AB54-5ADB-4215-A26E-9DA61C7F15DE}" srcOrd="0" destOrd="0" presId="urn:microsoft.com/office/officeart/2005/8/layout/hierarchy2"/>
    <dgm:cxn modelId="{9DC65CB1-72D1-4480-AF50-8B3E05AD542C}" type="presParOf" srcId="{17385941-FA26-41FC-BD8A-6AB8852E5178}" destId="{A63596B0-9DF4-47A9-B8A4-FE49DBE1F1E2}" srcOrd="1" destOrd="0" presId="urn:microsoft.com/office/officeart/2005/8/layout/hierarchy2"/>
    <dgm:cxn modelId="{42EF8CF3-3D0C-4A61-A66C-A07E44061B0C}" type="presParOf" srcId="{A63596B0-9DF4-47A9-B8A4-FE49DBE1F1E2}" destId="{87132AB8-C4F1-4C07-A755-2637FE2FDB20}" srcOrd="0" destOrd="0" presId="urn:microsoft.com/office/officeart/2005/8/layout/hierarchy2"/>
    <dgm:cxn modelId="{2ED5CA3F-FB0B-4B12-9FC1-25E5DF43A4AF}" type="presParOf" srcId="{87132AB8-C4F1-4C07-A755-2637FE2FDB20}" destId="{C3F27B51-D170-45E4-892B-A0B69A7BCD5F}" srcOrd="0" destOrd="0" presId="urn:microsoft.com/office/officeart/2005/8/layout/hierarchy2"/>
    <dgm:cxn modelId="{223F1D00-AB8E-4CF8-BF1E-260502A9B747}" type="presParOf" srcId="{A63596B0-9DF4-47A9-B8A4-FE49DBE1F1E2}" destId="{10B42B1E-6D4B-4927-9E5E-8E0982355CAD}" srcOrd="1" destOrd="0" presId="urn:microsoft.com/office/officeart/2005/8/layout/hierarchy2"/>
    <dgm:cxn modelId="{63847E9D-4A85-440A-A4B9-17AD3E914C06}" type="presParOf" srcId="{10B42B1E-6D4B-4927-9E5E-8E0982355CAD}" destId="{74D59C1D-F3AD-40A2-A569-0A34DEBC2A87}" srcOrd="0" destOrd="0" presId="urn:microsoft.com/office/officeart/2005/8/layout/hierarchy2"/>
    <dgm:cxn modelId="{32B3F497-583B-470E-80BA-33B23EDCABB3}" type="presParOf" srcId="{10B42B1E-6D4B-4927-9E5E-8E0982355CAD}" destId="{DE1200BA-C0A5-485F-998B-5E33F01281DF}" srcOrd="1" destOrd="0" presId="urn:microsoft.com/office/officeart/2005/8/layout/hierarchy2"/>
    <dgm:cxn modelId="{BFB7ED5A-34B6-4DD0-B2F3-0B29A7ED4837}" type="presParOf" srcId="{A63596B0-9DF4-47A9-B8A4-FE49DBE1F1E2}" destId="{FFD69304-1B0A-4D62-AAAA-A1CCE1A63F1E}" srcOrd="2" destOrd="0" presId="urn:microsoft.com/office/officeart/2005/8/layout/hierarchy2"/>
    <dgm:cxn modelId="{611A7A24-24FF-4E26-ADCF-C31D7EF6C6BF}" type="presParOf" srcId="{FFD69304-1B0A-4D62-AAAA-A1CCE1A63F1E}" destId="{86AE8485-10DE-4954-ADD7-888E4D0AB1DC}" srcOrd="0" destOrd="0" presId="urn:microsoft.com/office/officeart/2005/8/layout/hierarchy2"/>
    <dgm:cxn modelId="{061753A8-737D-4DB3-98B6-0B3DD1EBE135}" type="presParOf" srcId="{A63596B0-9DF4-47A9-B8A4-FE49DBE1F1E2}" destId="{9EB2D0E0-84A3-4674-BA7D-FF28E36322E9}" srcOrd="3" destOrd="0" presId="urn:microsoft.com/office/officeart/2005/8/layout/hierarchy2"/>
    <dgm:cxn modelId="{C6C57271-F0E4-4AA8-81F3-F4B619F41C67}" type="presParOf" srcId="{9EB2D0E0-84A3-4674-BA7D-FF28E36322E9}" destId="{40CFA266-91B7-425D-9AA9-C69763F345DA}" srcOrd="0" destOrd="0" presId="urn:microsoft.com/office/officeart/2005/8/layout/hierarchy2"/>
    <dgm:cxn modelId="{FF155FFD-0571-4AD7-A26E-B97E68F3F51A}" type="presParOf" srcId="{9EB2D0E0-84A3-4674-BA7D-FF28E36322E9}" destId="{E6A6F5CA-FFF6-42D6-A090-81BFE2B78205}" srcOrd="1" destOrd="0" presId="urn:microsoft.com/office/officeart/2005/8/layout/hierarchy2"/>
    <dgm:cxn modelId="{546D6130-6CE4-4306-B43A-4FBB9703C319}" type="presParOf" srcId="{A63596B0-9DF4-47A9-B8A4-FE49DBE1F1E2}" destId="{49835220-FFC1-40B4-8FCE-05AB5C41EED8}" srcOrd="4" destOrd="0" presId="urn:microsoft.com/office/officeart/2005/8/layout/hierarchy2"/>
    <dgm:cxn modelId="{59CB3B44-E062-4F76-AFAC-57C4017231BD}" type="presParOf" srcId="{49835220-FFC1-40B4-8FCE-05AB5C41EED8}" destId="{B921DBD8-8B0D-4D6F-A30B-5AB140F9C619}" srcOrd="0" destOrd="0" presId="urn:microsoft.com/office/officeart/2005/8/layout/hierarchy2"/>
    <dgm:cxn modelId="{5518305D-A8A3-430C-A779-2802CDD853BD}" type="presParOf" srcId="{A63596B0-9DF4-47A9-B8A4-FE49DBE1F1E2}" destId="{B0BA8215-E6DB-4375-9229-C495D6DB6C24}" srcOrd="5" destOrd="0" presId="urn:microsoft.com/office/officeart/2005/8/layout/hierarchy2"/>
    <dgm:cxn modelId="{FE9272E2-7121-420E-A92B-9B686DF50CC1}" type="presParOf" srcId="{B0BA8215-E6DB-4375-9229-C495D6DB6C24}" destId="{D1494F56-7757-4DAD-A70A-318F11DBC566}" srcOrd="0" destOrd="0" presId="urn:microsoft.com/office/officeart/2005/8/layout/hierarchy2"/>
    <dgm:cxn modelId="{8744D6BB-504E-4AD3-8E89-8CEC05EFBF7A}" type="presParOf" srcId="{B0BA8215-E6DB-4375-9229-C495D6DB6C24}" destId="{F588EFE4-B979-4575-8D99-784F4271CF6B}" srcOrd="1" destOrd="0" presId="urn:microsoft.com/office/officeart/2005/8/layout/hierarchy2"/>
    <dgm:cxn modelId="{F68A93E6-EF14-46A5-9F82-C2F474FED9EF}" type="presParOf" srcId="{FFCBD9AA-4B1B-4E36-BBAB-34EB0A5BAF0B}" destId="{22D4B017-D4F2-4A0A-A9DC-7E6CCE0A3092}" srcOrd="4" destOrd="0" presId="urn:microsoft.com/office/officeart/2005/8/layout/hierarchy2"/>
    <dgm:cxn modelId="{48FC9724-F3EA-4BCD-8900-12FCCBF1BCCE}" type="presParOf" srcId="{22D4B017-D4F2-4A0A-A9DC-7E6CCE0A3092}" destId="{9F4E414D-D5E5-4530-9A95-0FF7D18DBA47}" srcOrd="0" destOrd="0" presId="urn:microsoft.com/office/officeart/2005/8/layout/hierarchy2"/>
    <dgm:cxn modelId="{6ADAE937-DE1B-4A07-99C0-6757C24EAD69}" type="presParOf" srcId="{FFCBD9AA-4B1B-4E36-BBAB-34EB0A5BAF0B}" destId="{3ACD645A-781C-4878-80DF-ADD5E29BF4EB}" srcOrd="5" destOrd="0" presId="urn:microsoft.com/office/officeart/2005/8/layout/hierarchy2"/>
    <dgm:cxn modelId="{720EA277-A5F9-4E27-BE83-28F19342B9A5}" type="presParOf" srcId="{3ACD645A-781C-4878-80DF-ADD5E29BF4EB}" destId="{8B127F76-224B-484E-9B07-45E215ABD326}" srcOrd="0" destOrd="0" presId="urn:microsoft.com/office/officeart/2005/8/layout/hierarchy2"/>
    <dgm:cxn modelId="{A77D6585-A2E1-47AB-8C52-C9F012794F19}" type="presParOf" srcId="{3ACD645A-781C-4878-80DF-ADD5E29BF4EB}" destId="{0DE46AE0-5D05-46E2-BC69-451C962F29A8}" srcOrd="1" destOrd="0" presId="urn:microsoft.com/office/officeart/2005/8/layout/hierarchy2"/>
    <dgm:cxn modelId="{3EC28267-C3BB-4D7A-9E10-D75124B5EAF9}" type="presParOf" srcId="{0DE46AE0-5D05-46E2-BC69-451C962F29A8}" destId="{1C4563C7-E5B9-43CC-AAAE-DD79E134A254}" srcOrd="0" destOrd="0" presId="urn:microsoft.com/office/officeart/2005/8/layout/hierarchy2"/>
    <dgm:cxn modelId="{93571D1D-5980-4913-8B29-B88825E34742}" type="presParOf" srcId="{1C4563C7-E5B9-43CC-AAAE-DD79E134A254}" destId="{721E46AE-BCDE-4758-BD81-12B9A989FEB2}" srcOrd="0" destOrd="0" presId="urn:microsoft.com/office/officeart/2005/8/layout/hierarchy2"/>
    <dgm:cxn modelId="{599241C8-B06A-4013-93F4-AFDEC52212F5}" type="presParOf" srcId="{0DE46AE0-5D05-46E2-BC69-451C962F29A8}" destId="{91584EB7-0CA3-40D2-BC40-80CF021BCA91}" srcOrd="1" destOrd="0" presId="urn:microsoft.com/office/officeart/2005/8/layout/hierarchy2"/>
    <dgm:cxn modelId="{FCE28A18-F4F5-446D-A956-32691878A6D8}" type="presParOf" srcId="{91584EB7-0CA3-40D2-BC40-80CF021BCA91}" destId="{84FF41C3-575D-442F-80AB-4E1C273DC0FB}" srcOrd="0" destOrd="0" presId="urn:microsoft.com/office/officeart/2005/8/layout/hierarchy2"/>
    <dgm:cxn modelId="{FC4E56C9-D5A4-4362-B0C2-49D0F558A44E}" type="presParOf" srcId="{91584EB7-0CA3-40D2-BC40-80CF021BCA91}" destId="{781B31DE-9C74-4D65-B20A-11D028CEDB81}" srcOrd="1" destOrd="0" presId="urn:microsoft.com/office/officeart/2005/8/layout/hierarchy2"/>
    <dgm:cxn modelId="{9F54FFE9-B7D5-456A-A4F4-7F531E470BBB}" type="presParOf" srcId="{0DE46AE0-5D05-46E2-BC69-451C962F29A8}" destId="{64617ACF-D525-4CEC-85F4-3E3ABB76A3B8}" srcOrd="2" destOrd="0" presId="urn:microsoft.com/office/officeart/2005/8/layout/hierarchy2"/>
    <dgm:cxn modelId="{FD3D5241-D604-4886-ACDF-5B118C4EB784}" type="presParOf" srcId="{64617ACF-D525-4CEC-85F4-3E3ABB76A3B8}" destId="{5DBC4B2E-FD2F-4835-B1D5-5E184031661F}" srcOrd="0" destOrd="0" presId="urn:microsoft.com/office/officeart/2005/8/layout/hierarchy2"/>
    <dgm:cxn modelId="{F7714DC1-459D-464A-AA69-CB6E8079FDDA}" type="presParOf" srcId="{0DE46AE0-5D05-46E2-BC69-451C962F29A8}" destId="{B49EFC7B-E554-465C-B74F-C9AE57771349}" srcOrd="3" destOrd="0" presId="urn:microsoft.com/office/officeart/2005/8/layout/hierarchy2"/>
    <dgm:cxn modelId="{D33A2017-B523-4326-81F3-C1A0668E60AD}" type="presParOf" srcId="{B49EFC7B-E554-465C-B74F-C9AE57771349}" destId="{DA227CE0-D24D-47CE-AC04-8A7A9345577B}" srcOrd="0" destOrd="0" presId="urn:microsoft.com/office/officeart/2005/8/layout/hierarchy2"/>
    <dgm:cxn modelId="{AE085B2F-4FED-4901-84FB-E94581AC9587}" type="presParOf" srcId="{B49EFC7B-E554-465C-B74F-C9AE57771349}" destId="{91BCDD38-395B-471E-8217-234E3DCE5E39}" srcOrd="1" destOrd="0" presId="urn:microsoft.com/office/officeart/2005/8/layout/hierarchy2"/>
    <dgm:cxn modelId="{FF3BD34D-3322-45FF-A411-FCA0CD4B9264}" type="presParOf" srcId="{FFCBD9AA-4B1B-4E36-BBAB-34EB0A5BAF0B}" destId="{3FBC23AD-4349-4559-B5A2-943CE2F22B0B}" srcOrd="6" destOrd="0" presId="urn:microsoft.com/office/officeart/2005/8/layout/hierarchy2"/>
    <dgm:cxn modelId="{5315F4A2-7822-443F-AD9C-253536F66860}" type="presParOf" srcId="{3FBC23AD-4349-4559-B5A2-943CE2F22B0B}" destId="{DDCD919E-BC54-41EA-906E-D1598901EEE6}" srcOrd="0" destOrd="0" presId="urn:microsoft.com/office/officeart/2005/8/layout/hierarchy2"/>
    <dgm:cxn modelId="{F6169FF7-584F-4A56-A303-3A4B94A9646A}" type="presParOf" srcId="{FFCBD9AA-4B1B-4E36-BBAB-34EB0A5BAF0B}" destId="{7D4DF3C5-7DF0-4414-892D-3932258DEFE4}" srcOrd="7" destOrd="0" presId="urn:microsoft.com/office/officeart/2005/8/layout/hierarchy2"/>
    <dgm:cxn modelId="{DE86E195-AB94-4FCF-9B4E-A0C50DC3A1A5}" type="presParOf" srcId="{7D4DF3C5-7DF0-4414-892D-3932258DEFE4}" destId="{262013A8-7125-4837-9ECD-0409D0E26E77}" srcOrd="0" destOrd="0" presId="urn:microsoft.com/office/officeart/2005/8/layout/hierarchy2"/>
    <dgm:cxn modelId="{07D6F588-66F8-4ADA-B756-4DA92A329B2D}" type="presParOf" srcId="{7D4DF3C5-7DF0-4414-892D-3932258DEFE4}" destId="{129FAB6F-1B03-4569-8E9C-3DCC7D877630}" srcOrd="1" destOrd="0" presId="urn:microsoft.com/office/officeart/2005/8/layout/hierarchy2"/>
    <dgm:cxn modelId="{03001791-6BDE-4F20-8968-4F2FCDEAAC49}" type="presParOf" srcId="{FFCBD9AA-4B1B-4E36-BBAB-34EB0A5BAF0B}" destId="{25B29595-37DA-4DA7-BC9A-4B23E95A2F3A}" srcOrd="8" destOrd="0" presId="urn:microsoft.com/office/officeart/2005/8/layout/hierarchy2"/>
    <dgm:cxn modelId="{E7B6B845-3BB5-443E-9450-39384930292D}" type="presParOf" srcId="{25B29595-37DA-4DA7-BC9A-4B23E95A2F3A}" destId="{00AE7D15-ECBB-4AC0-9B0F-A4A6CA35A848}" srcOrd="0" destOrd="0" presId="urn:microsoft.com/office/officeart/2005/8/layout/hierarchy2"/>
    <dgm:cxn modelId="{75AE3D9F-2DBA-4E8C-97FA-F4DA1707A8AC}" type="presParOf" srcId="{FFCBD9AA-4B1B-4E36-BBAB-34EB0A5BAF0B}" destId="{739C6008-CC87-4BBE-92AA-F2AFBBB821AC}" srcOrd="9" destOrd="0" presId="urn:microsoft.com/office/officeart/2005/8/layout/hierarchy2"/>
    <dgm:cxn modelId="{F1C0957F-FDD6-41B9-B6F3-1EF5FF992BD1}" type="presParOf" srcId="{739C6008-CC87-4BBE-92AA-F2AFBBB821AC}" destId="{BCDB2815-8FC5-4D15-81F4-3C544BC817C9}" srcOrd="0" destOrd="0" presId="urn:microsoft.com/office/officeart/2005/8/layout/hierarchy2"/>
    <dgm:cxn modelId="{287E1E50-D6F0-4FD2-9439-F42C3C82CA29}" type="presParOf" srcId="{739C6008-CC87-4BBE-92AA-F2AFBBB821AC}" destId="{643E044C-BD5B-4559-97AA-526FB684EFE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9EE7F8-3961-44B6-A75E-1F798B4A9E91}">
      <dsp:nvSpPr>
        <dsp:cNvPr id="0" name=""/>
        <dsp:cNvSpPr/>
      </dsp:nvSpPr>
      <dsp:spPr>
        <a:xfrm>
          <a:off x="320518" y="2535910"/>
          <a:ext cx="1072886" cy="3886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600" kern="1200" dirty="0" smtClean="0"/>
            <a:t>매뉴얼</a:t>
          </a:r>
          <a:endParaRPr lang="en-US" altLang="ko-KR" sz="2600" kern="1200" dirty="0" smtClean="0"/>
        </a:p>
      </dsp:txBody>
      <dsp:txXfrm>
        <a:off x="320518" y="2535910"/>
        <a:ext cx="1072886" cy="388652"/>
      </dsp:txXfrm>
    </dsp:sp>
    <dsp:sp modelId="{F4DF3899-5758-4AAA-95B2-D0E11CEC34E2}">
      <dsp:nvSpPr>
        <dsp:cNvPr id="0" name=""/>
        <dsp:cNvSpPr/>
      </dsp:nvSpPr>
      <dsp:spPr>
        <a:xfrm rot="18153107">
          <a:off x="970628" y="1939428"/>
          <a:ext cx="1830446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1830446" y="193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18153107">
        <a:off x="1840090" y="1913028"/>
        <a:ext cx="91522" cy="91522"/>
      </dsp:txXfrm>
    </dsp:sp>
    <dsp:sp modelId="{95B49313-3625-4300-98D0-50EF8B99B1AB}">
      <dsp:nvSpPr>
        <dsp:cNvPr id="0" name=""/>
        <dsp:cNvSpPr/>
      </dsp:nvSpPr>
      <dsp:spPr>
        <a:xfrm>
          <a:off x="2378298" y="946934"/>
          <a:ext cx="1191923" cy="4808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집배관리</a:t>
          </a:r>
          <a:endParaRPr lang="en-US" altLang="ko-KR" sz="2000" kern="1200" dirty="0" smtClean="0"/>
        </a:p>
      </dsp:txBody>
      <dsp:txXfrm>
        <a:off x="2378298" y="946934"/>
        <a:ext cx="1191923" cy="480816"/>
      </dsp:txXfrm>
    </dsp:sp>
    <dsp:sp modelId="{57CD4828-62A5-4B45-942B-955BD21C2106}">
      <dsp:nvSpPr>
        <dsp:cNvPr id="0" name=""/>
        <dsp:cNvSpPr/>
      </dsp:nvSpPr>
      <dsp:spPr>
        <a:xfrm rot="19316124">
          <a:off x="3443297" y="800041"/>
          <a:ext cx="1193547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1193547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19316124">
        <a:off x="4010232" y="789563"/>
        <a:ext cx="59677" cy="59677"/>
      </dsp:txXfrm>
    </dsp:sp>
    <dsp:sp modelId="{92162447-8A42-471B-B668-D5178173C3DF}">
      <dsp:nvSpPr>
        <dsp:cNvPr id="0" name=""/>
        <dsp:cNvSpPr/>
      </dsp:nvSpPr>
      <dsp:spPr>
        <a:xfrm>
          <a:off x="4509920" y="313935"/>
          <a:ext cx="1361265" cy="2750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운송장등록</a:t>
          </a:r>
          <a:endParaRPr lang="en-US" altLang="ko-KR" sz="2000" kern="1200" dirty="0" smtClean="0"/>
        </a:p>
      </dsp:txBody>
      <dsp:txXfrm>
        <a:off x="4509920" y="313935"/>
        <a:ext cx="1361265" cy="275052"/>
      </dsp:txXfrm>
    </dsp:sp>
    <dsp:sp modelId="{6F64CE23-C14B-49B6-A4F9-8B5CBAA14391}">
      <dsp:nvSpPr>
        <dsp:cNvPr id="0" name=""/>
        <dsp:cNvSpPr/>
      </dsp:nvSpPr>
      <dsp:spPr>
        <a:xfrm rot="20645110">
          <a:off x="5852663" y="299593"/>
          <a:ext cx="966473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966473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20645110">
        <a:off x="6311738" y="294792"/>
        <a:ext cx="48323" cy="48323"/>
      </dsp:txXfrm>
    </dsp:sp>
    <dsp:sp modelId="{381E992E-9D88-416C-829C-977C3FA25772}">
      <dsp:nvSpPr>
        <dsp:cNvPr id="0" name=""/>
        <dsp:cNvSpPr/>
      </dsp:nvSpPr>
      <dsp:spPr>
        <a:xfrm>
          <a:off x="6800615" y="3093"/>
          <a:ext cx="1341863" cy="36670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개별등록</a:t>
          </a:r>
          <a:endParaRPr lang="en-US" altLang="ko-KR" sz="2000" kern="1200" dirty="0" smtClean="0"/>
        </a:p>
      </dsp:txBody>
      <dsp:txXfrm>
        <a:off x="6800615" y="3093"/>
        <a:ext cx="1341863" cy="366706"/>
      </dsp:txXfrm>
    </dsp:sp>
    <dsp:sp modelId="{22CE2C23-37CF-43B3-A991-B8C72DC7010B}">
      <dsp:nvSpPr>
        <dsp:cNvPr id="0" name=""/>
        <dsp:cNvSpPr/>
      </dsp:nvSpPr>
      <dsp:spPr>
        <a:xfrm rot="973579">
          <a:off x="5851906" y="567344"/>
          <a:ext cx="967988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967988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973579">
        <a:off x="6311700" y="562505"/>
        <a:ext cx="48399" cy="48399"/>
      </dsp:txXfrm>
    </dsp:sp>
    <dsp:sp modelId="{BC30E884-876B-40C5-8C3A-3711106CB9BC}">
      <dsp:nvSpPr>
        <dsp:cNvPr id="0" name=""/>
        <dsp:cNvSpPr/>
      </dsp:nvSpPr>
      <dsp:spPr>
        <a:xfrm>
          <a:off x="6800615" y="544067"/>
          <a:ext cx="1382084" cy="3557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baseline="0" dirty="0" smtClean="0"/>
            <a:t>일반등록</a:t>
          </a:r>
          <a:endParaRPr lang="en-US" altLang="ko-KR" sz="2000" kern="1200" baseline="0" dirty="0" smtClean="0"/>
        </a:p>
      </dsp:txBody>
      <dsp:txXfrm>
        <a:off x="6800615" y="544067"/>
        <a:ext cx="1382084" cy="355762"/>
      </dsp:txXfrm>
    </dsp:sp>
    <dsp:sp modelId="{B80E414A-79CB-4601-B56F-D38A4C3F2E6C}">
      <dsp:nvSpPr>
        <dsp:cNvPr id="0" name=""/>
        <dsp:cNvSpPr/>
      </dsp:nvSpPr>
      <dsp:spPr>
        <a:xfrm rot="20587223">
          <a:off x="3549067" y="1025413"/>
          <a:ext cx="982007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982007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20587223">
        <a:off x="4015520" y="1020224"/>
        <a:ext cx="49100" cy="49100"/>
      </dsp:txXfrm>
    </dsp:sp>
    <dsp:sp modelId="{8C807A20-8916-426D-A769-179BD67D32CB}">
      <dsp:nvSpPr>
        <dsp:cNvPr id="0" name=""/>
        <dsp:cNvSpPr/>
      </dsp:nvSpPr>
      <dsp:spPr>
        <a:xfrm>
          <a:off x="4509920" y="763256"/>
          <a:ext cx="1137203" cy="2778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파일접수</a:t>
          </a:r>
          <a:endParaRPr lang="en-US" altLang="ko-KR" sz="2000" kern="1200" dirty="0" smtClean="0"/>
        </a:p>
      </dsp:txBody>
      <dsp:txXfrm>
        <a:off x="4509920" y="763256"/>
        <a:ext cx="1137203" cy="277899"/>
      </dsp:txXfrm>
    </dsp:sp>
    <dsp:sp modelId="{87114D3E-0628-4F11-A203-E6A4FCA78E5C}">
      <dsp:nvSpPr>
        <dsp:cNvPr id="0" name=""/>
        <dsp:cNvSpPr/>
      </dsp:nvSpPr>
      <dsp:spPr>
        <a:xfrm rot="691752">
          <a:off x="3560631" y="1262972"/>
          <a:ext cx="950536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950536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691752">
        <a:off x="4012136" y="1258570"/>
        <a:ext cx="47526" cy="47526"/>
      </dsp:txXfrm>
    </dsp:sp>
    <dsp:sp modelId="{AC77AD9C-29DA-4208-9954-682AE5D65AF7}">
      <dsp:nvSpPr>
        <dsp:cNvPr id="0" name=""/>
        <dsp:cNvSpPr/>
      </dsp:nvSpPr>
      <dsp:spPr>
        <a:xfrm>
          <a:off x="4501579" y="1199019"/>
          <a:ext cx="1821727" cy="3566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파일접수현황</a:t>
          </a:r>
          <a:endParaRPr lang="ko-KR" altLang="en-US" sz="2000" kern="1200" dirty="0"/>
        </a:p>
      </dsp:txBody>
      <dsp:txXfrm>
        <a:off x="4501579" y="1199019"/>
        <a:ext cx="1821727" cy="356610"/>
      </dsp:txXfrm>
    </dsp:sp>
    <dsp:sp modelId="{9B8B6003-4A24-45B7-B796-0C9B751C9096}">
      <dsp:nvSpPr>
        <dsp:cNvPr id="0" name=""/>
        <dsp:cNvSpPr/>
      </dsp:nvSpPr>
      <dsp:spPr>
        <a:xfrm rot="2274993">
          <a:off x="3444500" y="1533968"/>
          <a:ext cx="1191141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1191141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2274993">
        <a:off x="4010292" y="1523550"/>
        <a:ext cx="59557" cy="59557"/>
      </dsp:txXfrm>
    </dsp:sp>
    <dsp:sp modelId="{9E269EDA-DA0F-466D-BCEB-D955EFC23085}">
      <dsp:nvSpPr>
        <dsp:cNvPr id="0" name=""/>
        <dsp:cNvSpPr/>
      </dsp:nvSpPr>
      <dsp:spPr>
        <a:xfrm>
          <a:off x="4509920" y="1746301"/>
          <a:ext cx="1857580" cy="3460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집하</a:t>
          </a:r>
          <a:r>
            <a:rPr lang="ko-KR" altLang="en-US" sz="2000" kern="1200" dirty="0" smtClean="0"/>
            <a:t> 등록 현황</a:t>
          </a:r>
          <a:endParaRPr lang="ko-KR" altLang="en-US" sz="2000" kern="1200" dirty="0"/>
        </a:p>
      </dsp:txBody>
      <dsp:txXfrm>
        <a:off x="4509920" y="1746301"/>
        <a:ext cx="1857580" cy="346026"/>
      </dsp:txXfrm>
    </dsp:sp>
    <dsp:sp modelId="{7CAC3927-0436-4B18-B29E-32048A2946F7}">
      <dsp:nvSpPr>
        <dsp:cNvPr id="0" name=""/>
        <dsp:cNvSpPr/>
      </dsp:nvSpPr>
      <dsp:spPr>
        <a:xfrm rot="665616">
          <a:off x="1383930" y="2808439"/>
          <a:ext cx="1014112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1014112" y="193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665616">
        <a:off x="1865633" y="2802447"/>
        <a:ext cx="50705" cy="50705"/>
      </dsp:txXfrm>
    </dsp:sp>
    <dsp:sp modelId="{1273AB54-5ADB-4215-A26E-9DA61C7F15DE}">
      <dsp:nvSpPr>
        <dsp:cNvPr id="0" name=""/>
        <dsp:cNvSpPr/>
      </dsp:nvSpPr>
      <dsp:spPr>
        <a:xfrm>
          <a:off x="2388568" y="2709730"/>
          <a:ext cx="1212022" cy="43126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운영관리</a:t>
          </a:r>
          <a:endParaRPr lang="ko-KR" altLang="en-US" sz="2000" kern="1200" dirty="0"/>
        </a:p>
      </dsp:txBody>
      <dsp:txXfrm>
        <a:off x="2388568" y="2709730"/>
        <a:ext cx="1212022" cy="431266"/>
      </dsp:txXfrm>
    </dsp:sp>
    <dsp:sp modelId="{87132AB8-C4F1-4C07-A755-2637FE2FDB20}">
      <dsp:nvSpPr>
        <dsp:cNvPr id="0" name=""/>
        <dsp:cNvSpPr/>
      </dsp:nvSpPr>
      <dsp:spPr>
        <a:xfrm rot="19858972">
          <a:off x="3533883" y="2648226"/>
          <a:ext cx="1062842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1062842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19858972">
        <a:off x="4038733" y="2641015"/>
        <a:ext cx="53142" cy="53142"/>
      </dsp:txXfrm>
    </dsp:sp>
    <dsp:sp modelId="{74D59C1D-F3AD-40A2-A569-0A34DEBC2A87}">
      <dsp:nvSpPr>
        <dsp:cNvPr id="0" name=""/>
        <dsp:cNvSpPr/>
      </dsp:nvSpPr>
      <dsp:spPr>
        <a:xfrm>
          <a:off x="4530019" y="2266596"/>
          <a:ext cx="1260770" cy="2864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화물추적</a:t>
          </a:r>
          <a:endParaRPr lang="ko-KR" altLang="en-US" sz="2000" kern="1200" dirty="0"/>
        </a:p>
      </dsp:txBody>
      <dsp:txXfrm>
        <a:off x="4530019" y="2266596"/>
        <a:ext cx="1260770" cy="286426"/>
      </dsp:txXfrm>
    </dsp:sp>
    <dsp:sp modelId="{FFD69304-1B0A-4D62-AAAA-A1CCE1A63F1E}">
      <dsp:nvSpPr>
        <dsp:cNvPr id="0" name=""/>
        <dsp:cNvSpPr/>
      </dsp:nvSpPr>
      <dsp:spPr>
        <a:xfrm rot="21420519">
          <a:off x="3599956" y="2881718"/>
          <a:ext cx="930697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930697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21420519">
        <a:off x="4042037" y="2877812"/>
        <a:ext cx="46534" cy="46534"/>
      </dsp:txXfrm>
    </dsp:sp>
    <dsp:sp modelId="{40CFA266-91B7-425D-9AA9-C69763F345DA}">
      <dsp:nvSpPr>
        <dsp:cNvPr id="0" name=""/>
        <dsp:cNvSpPr/>
      </dsp:nvSpPr>
      <dsp:spPr>
        <a:xfrm flipH="1">
          <a:off x="4530019" y="2727291"/>
          <a:ext cx="2370811" cy="2990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이미지화물추적</a:t>
          </a:r>
          <a:endParaRPr lang="ko-KR" altLang="en-US" sz="2000" kern="1200" dirty="0"/>
        </a:p>
      </dsp:txBody>
      <dsp:txXfrm flipH="1">
        <a:off x="4530019" y="2727291"/>
        <a:ext cx="2370811" cy="299008"/>
      </dsp:txXfrm>
    </dsp:sp>
    <dsp:sp modelId="{49835220-FFC1-40B4-8FCE-05AB5C41EED8}">
      <dsp:nvSpPr>
        <dsp:cNvPr id="0" name=""/>
        <dsp:cNvSpPr/>
      </dsp:nvSpPr>
      <dsp:spPr>
        <a:xfrm rot="1600617">
          <a:off x="3545229" y="3139496"/>
          <a:ext cx="1040151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1040151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1600617">
        <a:off x="4039301" y="3132853"/>
        <a:ext cx="52007" cy="52007"/>
      </dsp:txXfrm>
    </dsp:sp>
    <dsp:sp modelId="{D1494F56-7757-4DAD-A70A-318F11DBC566}">
      <dsp:nvSpPr>
        <dsp:cNvPr id="0" name=""/>
        <dsp:cNvSpPr/>
      </dsp:nvSpPr>
      <dsp:spPr>
        <a:xfrm>
          <a:off x="4530019" y="3200568"/>
          <a:ext cx="2118308" cy="3835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baseline="0" dirty="0" smtClean="0"/>
            <a:t>운송장이미지보기</a:t>
          </a:r>
          <a:endParaRPr lang="en-US" altLang="ko-KR" sz="2000" kern="1200" baseline="0" dirty="0" smtClean="0"/>
        </a:p>
      </dsp:txBody>
      <dsp:txXfrm>
        <a:off x="4530019" y="3200568"/>
        <a:ext cx="2118308" cy="383563"/>
      </dsp:txXfrm>
    </dsp:sp>
    <dsp:sp modelId="{22D4B017-D4F2-4A0A-A9DC-7E6CCE0A3092}">
      <dsp:nvSpPr>
        <dsp:cNvPr id="0" name=""/>
        <dsp:cNvSpPr/>
      </dsp:nvSpPr>
      <dsp:spPr>
        <a:xfrm rot="3274201">
          <a:off x="1032654" y="3410265"/>
          <a:ext cx="1716663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1716663" y="193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3274201">
        <a:off x="1848070" y="3386709"/>
        <a:ext cx="85833" cy="85833"/>
      </dsp:txXfrm>
    </dsp:sp>
    <dsp:sp modelId="{8B127F76-224B-484E-9B07-45E215ABD326}">
      <dsp:nvSpPr>
        <dsp:cNvPr id="0" name=""/>
        <dsp:cNvSpPr/>
      </dsp:nvSpPr>
      <dsp:spPr>
        <a:xfrm>
          <a:off x="2388568" y="3923048"/>
          <a:ext cx="1077789" cy="4119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정산관리</a:t>
          </a:r>
          <a:endParaRPr lang="ko-KR" altLang="en-US" sz="2000" kern="1200" dirty="0"/>
        </a:p>
      </dsp:txBody>
      <dsp:txXfrm>
        <a:off x="2388568" y="3923048"/>
        <a:ext cx="1077789" cy="411934"/>
      </dsp:txXfrm>
    </dsp:sp>
    <dsp:sp modelId="{1C4563C7-E5B9-43CC-AAAE-DD79E134A254}">
      <dsp:nvSpPr>
        <dsp:cNvPr id="0" name=""/>
        <dsp:cNvSpPr/>
      </dsp:nvSpPr>
      <dsp:spPr>
        <a:xfrm rot="20965804">
          <a:off x="3456883" y="4007240"/>
          <a:ext cx="1116626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1116626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20965804">
        <a:off x="3987281" y="3998685"/>
        <a:ext cx="55831" cy="55831"/>
      </dsp:txXfrm>
    </dsp:sp>
    <dsp:sp modelId="{84FF41C3-575D-442F-80AB-4E1C273DC0FB}">
      <dsp:nvSpPr>
        <dsp:cNvPr id="0" name=""/>
        <dsp:cNvSpPr/>
      </dsp:nvSpPr>
      <dsp:spPr>
        <a:xfrm>
          <a:off x="4564036" y="3783901"/>
          <a:ext cx="2535761" cy="2805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거래처개별</a:t>
          </a:r>
          <a:r>
            <a:rPr lang="en-US" altLang="ko-KR" sz="2000" kern="1200" dirty="0" smtClean="0"/>
            <a:t>/</a:t>
          </a:r>
          <a:r>
            <a:rPr lang="ko-KR" altLang="en-US" sz="2000" kern="1200" dirty="0" err="1" smtClean="0"/>
            <a:t>일자별</a:t>
          </a:r>
          <a:endParaRPr lang="en-US" altLang="ko-KR" sz="2000" kern="1200" dirty="0" smtClean="0"/>
        </a:p>
      </dsp:txBody>
      <dsp:txXfrm>
        <a:off x="4564036" y="3783901"/>
        <a:ext cx="2535761" cy="280571"/>
      </dsp:txXfrm>
    </dsp:sp>
    <dsp:sp modelId="{64617ACF-D525-4CEC-85F4-3E3ABB76A3B8}">
      <dsp:nvSpPr>
        <dsp:cNvPr id="0" name=""/>
        <dsp:cNvSpPr/>
      </dsp:nvSpPr>
      <dsp:spPr>
        <a:xfrm rot="733980">
          <a:off x="3453109" y="4233286"/>
          <a:ext cx="1166952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1166952" y="193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733980">
        <a:off x="4007411" y="4223473"/>
        <a:ext cx="58347" cy="58347"/>
      </dsp:txXfrm>
    </dsp:sp>
    <dsp:sp modelId="{DA227CE0-D24D-47CE-AC04-8A7A9345577B}">
      <dsp:nvSpPr>
        <dsp:cNvPr id="0" name=""/>
        <dsp:cNvSpPr/>
      </dsp:nvSpPr>
      <dsp:spPr>
        <a:xfrm>
          <a:off x="4606813" y="4233082"/>
          <a:ext cx="2670459" cy="286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0" kern="1200" dirty="0" smtClean="0">
              <a:latin typeface="+mj-lt"/>
            </a:rPr>
            <a:t>거래처 대표</a:t>
          </a:r>
          <a:r>
            <a:rPr lang="en-US" altLang="ko-KR" sz="2000" b="0" kern="1200" dirty="0" smtClean="0">
              <a:latin typeface="+mj-lt"/>
            </a:rPr>
            <a:t>/</a:t>
          </a:r>
          <a:r>
            <a:rPr lang="ko-KR" altLang="en-US" sz="2000" b="0" kern="1200" dirty="0" err="1" smtClean="0">
              <a:latin typeface="+mj-lt"/>
            </a:rPr>
            <a:t>일자별</a:t>
          </a:r>
          <a:endParaRPr lang="ko-KR" altLang="en-US" sz="2000" b="0" kern="1200" dirty="0">
            <a:latin typeface="+mj-lt"/>
          </a:endParaRPr>
        </a:p>
      </dsp:txBody>
      <dsp:txXfrm>
        <a:off x="4606813" y="4233082"/>
        <a:ext cx="2670459" cy="286391"/>
      </dsp:txXfrm>
    </dsp:sp>
    <dsp:sp modelId="{3FBC23AD-4349-4559-B5A2-943CE2F22B0B}">
      <dsp:nvSpPr>
        <dsp:cNvPr id="0" name=""/>
        <dsp:cNvSpPr/>
      </dsp:nvSpPr>
      <dsp:spPr>
        <a:xfrm rot="3775627">
          <a:off x="797697" y="3684371"/>
          <a:ext cx="2186578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2186578" y="193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3775627">
        <a:off x="1836322" y="3649067"/>
        <a:ext cx="109328" cy="109328"/>
      </dsp:txXfrm>
    </dsp:sp>
    <dsp:sp modelId="{262013A8-7125-4837-9ECD-0409D0E26E77}">
      <dsp:nvSpPr>
        <dsp:cNvPr id="0" name=""/>
        <dsp:cNvSpPr/>
      </dsp:nvSpPr>
      <dsp:spPr>
        <a:xfrm>
          <a:off x="2388568" y="4509250"/>
          <a:ext cx="1073560" cy="3359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화면선택</a:t>
          </a:r>
          <a:endParaRPr lang="ko-KR" altLang="en-US" sz="2000" kern="1200" dirty="0"/>
        </a:p>
      </dsp:txBody>
      <dsp:txXfrm>
        <a:off x="2388568" y="4509250"/>
        <a:ext cx="1073560" cy="335953"/>
      </dsp:txXfrm>
    </dsp:sp>
    <dsp:sp modelId="{25B29595-37DA-4DA7-BC9A-4B23E95A2F3A}">
      <dsp:nvSpPr>
        <dsp:cNvPr id="0" name=""/>
        <dsp:cNvSpPr/>
      </dsp:nvSpPr>
      <dsp:spPr>
        <a:xfrm rot="4082671">
          <a:off x="557095" y="3949717"/>
          <a:ext cx="2671430" cy="38721"/>
        </a:xfrm>
        <a:custGeom>
          <a:avLst/>
          <a:gdLst/>
          <a:ahLst/>
          <a:cxnLst/>
          <a:rect l="0" t="0" r="0" b="0"/>
          <a:pathLst>
            <a:path>
              <a:moveTo>
                <a:pt x="0" y="19360"/>
              </a:moveTo>
              <a:lnTo>
                <a:pt x="2671430" y="193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600" kern="1200"/>
        </a:p>
      </dsp:txBody>
      <dsp:txXfrm rot="4082671">
        <a:off x="1826024" y="3902292"/>
        <a:ext cx="133571" cy="133571"/>
      </dsp:txXfrm>
    </dsp:sp>
    <dsp:sp modelId="{BCDB2815-8FC5-4D15-81F4-3C544BC817C9}">
      <dsp:nvSpPr>
        <dsp:cNvPr id="0" name=""/>
        <dsp:cNvSpPr/>
      </dsp:nvSpPr>
      <dsp:spPr>
        <a:xfrm>
          <a:off x="2392216" y="5018903"/>
          <a:ext cx="1828791" cy="3780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baseline="0" dirty="0" smtClean="0"/>
            <a:t>시스템관리</a:t>
          </a:r>
          <a:endParaRPr lang="ko-KR" altLang="en-US" sz="2000" kern="1200" baseline="0" dirty="0"/>
        </a:p>
      </dsp:txBody>
      <dsp:txXfrm>
        <a:off x="2392216" y="5018903"/>
        <a:ext cx="1828791" cy="378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14AED-ECEE-4958-85E4-2DBD5133EA20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D43DA-067A-4F51-9E86-09647F3B6A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D43DA-067A-4F51-9E86-09647F3B6ADA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73B5B-804A-4190-B8F4-08D930FAF2E9}" type="datetimeFigureOut">
              <a:rPr lang="ko-KR" altLang="en-US" smtClean="0"/>
              <a:pPr/>
              <a:t>2011-06-24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0A0D6-251B-499E-9CEF-C3BAD0E63F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57158" y="928670"/>
            <a:ext cx="8458200" cy="1470025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r>
              <a:rPr lang="ko-KR" altLang="en-U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한의사랑 택배 시스템</a:t>
            </a:r>
            <a:r>
              <a:rPr lang="en-US" altLang="ko-KR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altLang="ko-KR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ko-KR" altLang="en-US" sz="5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메뉴얼</a:t>
            </a:r>
            <a:endParaRPr lang="ko-KR" altLang="en-US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8794" y="5857892"/>
            <a:ext cx="6400800" cy="609592"/>
          </a:xfrm>
        </p:spPr>
        <p:txBody>
          <a:bodyPr>
            <a:normAutofit fontScale="25000" lnSpcReduction="20000"/>
          </a:bodyPr>
          <a:lstStyle/>
          <a:p>
            <a:r>
              <a:rPr lang="en-US" altLang="ko-KR" sz="16000" b="1" dirty="0" smtClean="0">
                <a:solidFill>
                  <a:schemeClr val="tx1"/>
                </a:solidFill>
              </a:rPr>
              <a:t>www.hanips.com</a:t>
            </a:r>
            <a:endParaRPr lang="ko-KR" altLang="en-US" sz="16000" b="1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500430" y="71414"/>
            <a:ext cx="1785950" cy="500066"/>
            <a:chOff x="785786" y="357165"/>
            <a:chExt cx="6871853" cy="1928827"/>
          </a:xfrm>
          <a:solidFill>
            <a:schemeClr val="bg1"/>
          </a:solidFill>
        </p:grpSpPr>
        <p:pic>
          <p:nvPicPr>
            <p:cNvPr id="5" name="_x105480464" descr="EMB000008583ed1"/>
            <p:cNvPicPr>
              <a:picLocks noChangeAspect="1" noChangeArrowheads="1"/>
            </p:cNvPicPr>
            <p:nvPr/>
          </p:nvPicPr>
          <p:blipFill>
            <a:blip r:embed="rId3" cstate="print"/>
            <a:srcRect l="30070" t="3543" r="30228" b="8968"/>
            <a:stretch>
              <a:fillRect/>
            </a:stretch>
          </p:blipFill>
          <p:spPr bwMode="auto">
            <a:xfrm>
              <a:off x="6143636" y="357165"/>
              <a:ext cx="1514003" cy="1928827"/>
            </a:xfrm>
            <a:prstGeom prst="rect">
              <a:avLst/>
            </a:prstGeom>
            <a:grpFill/>
          </p:spPr>
        </p:pic>
        <p:pic>
          <p:nvPicPr>
            <p:cNvPr id="6" name="_x31769880" descr="EMB00000a94412c"/>
            <p:cNvPicPr>
              <a:picLocks noChangeAspect="1" noChangeArrowheads="1"/>
            </p:cNvPicPr>
            <p:nvPr/>
          </p:nvPicPr>
          <p:blipFill>
            <a:blip r:embed="rId4" cstate="print"/>
            <a:srcRect l="374" t="25958" r="71696" b="28032"/>
            <a:stretch>
              <a:fillRect/>
            </a:stretch>
          </p:blipFill>
          <p:spPr bwMode="auto">
            <a:xfrm>
              <a:off x="785786" y="714356"/>
              <a:ext cx="1179526" cy="1214446"/>
            </a:xfrm>
            <a:prstGeom prst="rect">
              <a:avLst/>
            </a:prstGeom>
            <a:grpFill/>
          </p:spPr>
        </p:pic>
        <p:pic>
          <p:nvPicPr>
            <p:cNvPr id="7" name="_x30884408" descr="EMB00000a94412a"/>
            <p:cNvPicPr>
              <a:picLocks noChangeAspect="1" noChangeArrowheads="1"/>
            </p:cNvPicPr>
            <p:nvPr/>
          </p:nvPicPr>
          <p:blipFill>
            <a:blip r:embed="rId5" cstate="print"/>
            <a:srcRect l="30792" t="22812" r="420" b="28239"/>
            <a:stretch>
              <a:fillRect/>
            </a:stretch>
          </p:blipFill>
          <p:spPr bwMode="auto">
            <a:xfrm>
              <a:off x="2000232" y="642918"/>
              <a:ext cx="4143403" cy="1571635"/>
            </a:xfrm>
            <a:prstGeom prst="rect">
              <a:avLst/>
            </a:prstGeom>
            <a:grpFill/>
          </p:spPr>
        </p:pic>
      </p:grpSp>
      <p:grpSp>
        <p:nvGrpSpPr>
          <p:cNvPr id="12" name="그룹 11"/>
          <p:cNvGrpSpPr/>
          <p:nvPr/>
        </p:nvGrpSpPr>
        <p:grpSpPr>
          <a:xfrm>
            <a:off x="3071802" y="5072074"/>
            <a:ext cx="3599213" cy="857256"/>
            <a:chOff x="3071802" y="5072074"/>
            <a:chExt cx="3599213" cy="857256"/>
          </a:xfrm>
        </p:grpSpPr>
        <p:pic>
          <p:nvPicPr>
            <p:cNvPr id="9" name="_x31769880" descr="EMB00000a94412c"/>
            <p:cNvPicPr>
              <a:picLocks noChangeAspect="1" noChangeArrowheads="1"/>
            </p:cNvPicPr>
            <p:nvPr/>
          </p:nvPicPr>
          <p:blipFill>
            <a:blip r:embed="rId6" cstate="print"/>
            <a:srcRect l="374" t="25958" r="71696" b="28032"/>
            <a:stretch>
              <a:fillRect/>
            </a:stretch>
          </p:blipFill>
          <p:spPr bwMode="auto">
            <a:xfrm>
              <a:off x="3071802" y="5072074"/>
              <a:ext cx="780564" cy="66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_x30884408" descr="EMB00000a94412a"/>
            <p:cNvPicPr>
              <a:picLocks noChangeAspect="1" noChangeArrowheads="1"/>
            </p:cNvPicPr>
            <p:nvPr/>
          </p:nvPicPr>
          <p:blipFill>
            <a:blip r:embed="rId7" cstate="print"/>
            <a:srcRect l="30792" t="22812" r="420" b="28239"/>
            <a:stretch>
              <a:fillRect/>
            </a:stretch>
          </p:blipFill>
          <p:spPr bwMode="auto">
            <a:xfrm>
              <a:off x="3929058" y="5072074"/>
              <a:ext cx="2741957" cy="857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827584" y="2996952"/>
            <a:ext cx="7488832" cy="7078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76200">
            <a:bevelT prst="relaxedInset"/>
            <a:extrusionClr>
              <a:schemeClr val="accent5">
                <a:lumMod val="20000"/>
                <a:lumOff val="80000"/>
              </a:schemeClr>
            </a:extrusion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 smtClean="0"/>
              <a:t>E.L.S Ver3.76.0</a:t>
            </a:r>
            <a:endParaRPr lang="ko-KR" alt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571744"/>
            <a:ext cx="41529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altLang="ko-KR" sz="2900" dirty="0" smtClean="0"/>
              <a:t>1. </a:t>
            </a:r>
            <a:r>
              <a:rPr lang="ko-KR" altLang="en-US" sz="2900" dirty="0" smtClean="0"/>
              <a:t>프로그램 </a:t>
            </a:r>
            <a:r>
              <a:rPr lang="ko-KR" altLang="en-US" sz="2900" dirty="0" smtClean="0"/>
              <a:t>실행 및 로그인 방법</a:t>
            </a:r>
            <a:endParaRPr lang="ko-KR" altLang="en-US" sz="2900" dirty="0"/>
          </a:p>
        </p:txBody>
      </p:sp>
      <p:sp>
        <p:nvSpPr>
          <p:cNvPr id="23" name="TextBox 22"/>
          <p:cNvSpPr txBox="1"/>
          <p:nvPr/>
        </p:nvSpPr>
        <p:spPr>
          <a:xfrm>
            <a:off x="755576" y="443711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6" name="내용 개체 틀 5" descr="아이콘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683568" y="1556792"/>
            <a:ext cx="792088" cy="719708"/>
          </a:xfrm>
        </p:spPr>
      </p:pic>
      <p:cxnSp>
        <p:nvCxnSpPr>
          <p:cNvPr id="11" name="꺾인 연결선 10"/>
          <p:cNvCxnSpPr>
            <a:stCxn id="6" idx="3"/>
          </p:cNvCxnSpPr>
          <p:nvPr/>
        </p:nvCxnSpPr>
        <p:spPr>
          <a:xfrm>
            <a:off x="1475656" y="1916646"/>
            <a:ext cx="432048" cy="18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79712" y="170080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아이콘 실행</a:t>
            </a:r>
            <a:endParaRPr lang="en-US" altLang="ko-KR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5292080" y="2708920"/>
            <a:ext cx="28083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/>
              <a:t>E.L.S(</a:t>
            </a:r>
            <a:r>
              <a:rPr lang="ko-KR" altLang="en-US" sz="1500" dirty="0" err="1" smtClean="0"/>
              <a:t>엘스</a:t>
            </a:r>
            <a:r>
              <a:rPr lang="en-US" altLang="ko-KR" sz="1500" dirty="0" smtClean="0"/>
              <a:t>)SVR1</a:t>
            </a:r>
            <a:r>
              <a:rPr lang="ko-KR" altLang="en-US" sz="1500" dirty="0" smtClean="0"/>
              <a:t>실행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92080" y="2996952"/>
            <a:ext cx="324036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/>
              <a:t>본사지정 계정으로 로그인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64088" y="3284984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/>
              <a:t>패스워드 입력</a:t>
            </a:r>
            <a:endParaRPr lang="en-US" altLang="ko-KR" sz="15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5292080" y="4941168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400" dirty="0" smtClean="0"/>
              <a:t>본사 승인하지 않은 계정으로 로그인 시     </a:t>
            </a:r>
            <a:endParaRPr lang="en-US" altLang="ko-KR" sz="1400" dirty="0" smtClean="0"/>
          </a:p>
          <a:p>
            <a:r>
              <a:rPr lang="en-US" altLang="ko-KR" sz="1400" dirty="0" smtClean="0"/>
              <a:t>   </a:t>
            </a:r>
            <a:r>
              <a:rPr lang="ko-KR" altLang="en-US" sz="1400" dirty="0" smtClean="0"/>
              <a:t>더 이상 진행 되지 않음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725144"/>
            <a:ext cx="4536505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683568" y="4149080"/>
            <a:ext cx="7992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400" dirty="0" smtClean="0"/>
              <a:t>접속 단추를 클릭하면 </a:t>
            </a:r>
            <a:r>
              <a:rPr lang="en-US" altLang="ko-KR" sz="1400" dirty="0" smtClean="0"/>
              <a:t>[</a:t>
            </a:r>
            <a:r>
              <a:rPr lang="ko-KR" altLang="en-US" sz="1400" dirty="0" smtClean="0"/>
              <a:t>처리 중 입니다</a:t>
            </a:r>
            <a:r>
              <a:rPr lang="en-US" altLang="ko-KR" sz="1400" dirty="0" smtClean="0"/>
              <a:t>.]</a:t>
            </a:r>
            <a:r>
              <a:rPr lang="ko-KR" altLang="en-US" sz="1400" dirty="0" smtClean="0"/>
              <a:t> 창이 나타난 후 </a:t>
            </a:r>
            <a:r>
              <a:rPr lang="en-US" altLang="ko-KR" sz="1400" dirty="0" smtClean="0"/>
              <a:t>E.L.S</a:t>
            </a:r>
            <a:r>
              <a:rPr lang="ko-KR" altLang="en-US" sz="1400" dirty="0" smtClean="0"/>
              <a:t>의 초기화면으로 전환</a:t>
            </a:r>
          </a:p>
        </p:txBody>
      </p:sp>
      <p:cxnSp>
        <p:nvCxnSpPr>
          <p:cNvPr id="18" name="꺾인 연결선 17"/>
          <p:cNvCxnSpPr/>
          <p:nvPr/>
        </p:nvCxnSpPr>
        <p:spPr>
          <a:xfrm>
            <a:off x="3000364" y="2857496"/>
            <a:ext cx="2376264" cy="1588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꺾인 연결선 19"/>
          <p:cNvCxnSpPr/>
          <p:nvPr/>
        </p:nvCxnSpPr>
        <p:spPr>
          <a:xfrm>
            <a:off x="2987824" y="3140968"/>
            <a:ext cx="2376264" cy="1588"/>
          </a:xfrm>
          <a:prstGeom prst="bentConnector3">
            <a:avLst>
              <a:gd name="adj1" fmla="val 50000"/>
            </a:avLst>
          </a:prstGeom>
          <a:ln w="2222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꺾인 연결선 23"/>
          <p:cNvCxnSpPr>
            <a:endCxn id="40" idx="1"/>
          </p:cNvCxnSpPr>
          <p:nvPr/>
        </p:nvCxnSpPr>
        <p:spPr>
          <a:xfrm>
            <a:off x="2987824" y="3429000"/>
            <a:ext cx="2376264" cy="17567"/>
          </a:xfrm>
          <a:prstGeom prst="bentConnector3">
            <a:avLst>
              <a:gd name="adj1" fmla="val 247"/>
            </a:avLst>
          </a:prstGeom>
          <a:ln w="2222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flipH="1">
            <a:off x="1835696" y="116632"/>
            <a:ext cx="5832648" cy="908720"/>
          </a:xfrm>
        </p:spPr>
        <p:txBody>
          <a:bodyPr>
            <a:normAutofit/>
          </a:bodyPr>
          <a:lstStyle/>
          <a:p>
            <a:pPr marL="571500" indent="-571500"/>
            <a:r>
              <a:rPr lang="en-US" altLang="ko-KR" sz="2900" dirty="0" smtClean="0"/>
              <a:t>2. </a:t>
            </a:r>
            <a:r>
              <a:rPr lang="ko-KR" altLang="en-US" sz="2900" dirty="0" smtClean="0"/>
              <a:t>초기화면 구성</a:t>
            </a:r>
            <a:endParaRPr lang="ko-KR" altLang="en-US" sz="2900" dirty="0"/>
          </a:p>
        </p:txBody>
      </p:sp>
      <p:sp>
        <p:nvSpPr>
          <p:cNvPr id="6" name="TextBox 5"/>
          <p:cNvSpPr txBox="1"/>
          <p:nvPr/>
        </p:nvSpPr>
        <p:spPr>
          <a:xfrm>
            <a:off x="5652120" y="1268760"/>
            <a:ext cx="3600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dirty="0" smtClean="0"/>
              <a:t>1.</a:t>
            </a:r>
            <a:r>
              <a:rPr lang="ko-KR" altLang="en-US" dirty="0" smtClean="0"/>
              <a:t>메뉴표시줄</a:t>
            </a:r>
            <a:endParaRPr lang="en-US" altLang="ko-KR" dirty="0" smtClean="0"/>
          </a:p>
          <a:p>
            <a:r>
              <a:rPr lang="en-US" altLang="ko-KR" dirty="0" smtClean="0"/>
              <a:t>ELS</a:t>
            </a:r>
            <a:r>
              <a:rPr lang="ko-KR" altLang="en-US" dirty="0" smtClean="0"/>
              <a:t>의 모든기능을 담고 있음</a:t>
            </a:r>
            <a:endParaRPr lang="en-US" altLang="ko-KR" dirty="0" smtClean="0"/>
          </a:p>
          <a:p>
            <a:pPr marL="342900" indent="-342900"/>
            <a:r>
              <a:rPr lang="en-US" altLang="ko-KR" dirty="0" smtClean="0"/>
              <a:t>2.</a:t>
            </a:r>
            <a:r>
              <a:rPr lang="ko-KR" altLang="en-US" dirty="0" smtClean="0"/>
              <a:t>도구표시줄</a:t>
            </a:r>
            <a:endParaRPr lang="en-US" altLang="ko-KR" dirty="0" smtClean="0"/>
          </a:p>
          <a:p>
            <a:r>
              <a:rPr lang="ko-KR" altLang="en-US" dirty="0" smtClean="0"/>
              <a:t>자주 사용되는</a:t>
            </a:r>
            <a:r>
              <a:rPr lang="en-US" altLang="ko-KR" dirty="0" smtClean="0"/>
              <a:t>(</a:t>
            </a:r>
            <a:r>
              <a:rPr lang="ko-KR" altLang="en-US" dirty="0" smtClean="0"/>
              <a:t>공통적</a:t>
            </a:r>
            <a:r>
              <a:rPr lang="en-US" altLang="ko-KR" dirty="0" smtClean="0"/>
              <a:t>)</a:t>
            </a:r>
            <a:r>
              <a:rPr lang="ko-KR" altLang="en-US" dirty="0" smtClean="0"/>
              <a:t>기능 을 담고 있음</a:t>
            </a:r>
            <a:endParaRPr lang="en-US" altLang="ko-KR" dirty="0" smtClean="0"/>
          </a:p>
          <a:p>
            <a:r>
              <a:rPr lang="en-US" altLang="ko-KR" sz="1200" dirty="0" smtClean="0"/>
              <a:t>(</a:t>
            </a:r>
            <a:r>
              <a:rPr lang="ko-KR" altLang="en-US" sz="1200" dirty="0" smtClean="0"/>
              <a:t>표시줄의 종료 버튼 클릭 시 프로그램 종료 가능</a:t>
            </a:r>
            <a:r>
              <a:rPr lang="en-US" altLang="ko-KR" sz="1200" dirty="0" smtClean="0"/>
              <a:t>)</a:t>
            </a:r>
            <a:endParaRPr lang="en-US" altLang="ko-KR" dirty="0" smtClean="0"/>
          </a:p>
          <a:p>
            <a:endParaRPr lang="en-US" altLang="ko-KR" dirty="0" smtClean="0"/>
          </a:p>
          <a:p>
            <a:pPr marL="342900" indent="-342900"/>
            <a:endParaRPr lang="en-US" altLang="ko-KR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5724128" y="4437112"/>
            <a:ext cx="30243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dirty="0" smtClean="0"/>
              <a:t>3.</a:t>
            </a:r>
            <a:r>
              <a:rPr lang="ko-KR" altLang="en-US" dirty="0" smtClean="0"/>
              <a:t>화면선택</a:t>
            </a:r>
            <a:endParaRPr lang="en-US" altLang="ko-KR" dirty="0" smtClean="0"/>
          </a:p>
          <a:p>
            <a:r>
              <a:rPr lang="ko-KR" altLang="en-US" dirty="0" smtClean="0"/>
              <a:t>현재 실행 되어 있는 메뉴 선택 기능</a:t>
            </a:r>
            <a:endParaRPr lang="en-US" altLang="ko-KR" dirty="0" smtClean="0"/>
          </a:p>
          <a:p>
            <a:r>
              <a:rPr lang="en-US" altLang="ko-KR" dirty="0" smtClean="0"/>
              <a:t>4.</a:t>
            </a:r>
            <a:r>
              <a:rPr lang="ko-KR" altLang="en-US" dirty="0" smtClean="0"/>
              <a:t>작업화면</a:t>
            </a:r>
            <a:endParaRPr lang="en-US" altLang="ko-KR" dirty="0" smtClean="0"/>
          </a:p>
          <a:p>
            <a:r>
              <a:rPr lang="ko-KR" altLang="en-US" dirty="0" smtClean="0"/>
              <a:t>실행 된 화면의 입력</a:t>
            </a:r>
            <a:r>
              <a:rPr lang="en-US" altLang="ko-KR" dirty="0" smtClean="0"/>
              <a:t>,</a:t>
            </a:r>
            <a:r>
              <a:rPr lang="ko-KR" altLang="en-US" dirty="0" smtClean="0"/>
              <a:t>조회 의 기능 수행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52120" y="2924944"/>
            <a:ext cx="3240360" cy="1323439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단축 아이콘 및 실행키</a:t>
            </a:r>
            <a:endParaRPr lang="en-US" altLang="ko-KR" sz="1600" dirty="0" smtClean="0"/>
          </a:p>
          <a:p>
            <a:pPr lvl="1"/>
            <a:r>
              <a:rPr lang="en-US" altLang="ko-KR" sz="1600" dirty="0" smtClean="0"/>
              <a:t>F2-</a:t>
            </a:r>
            <a:r>
              <a:rPr lang="ko-KR" altLang="en-US" sz="1600" dirty="0" smtClean="0"/>
              <a:t>조회       </a:t>
            </a:r>
            <a:r>
              <a:rPr lang="en-US" altLang="ko-KR" sz="1600" dirty="0" smtClean="0"/>
              <a:t>F6-</a:t>
            </a:r>
            <a:r>
              <a:rPr lang="ko-KR" altLang="en-US" sz="1600" dirty="0" smtClean="0"/>
              <a:t>출력</a:t>
            </a:r>
            <a:endParaRPr lang="en-US" altLang="ko-KR" sz="1600" dirty="0" smtClean="0"/>
          </a:p>
          <a:p>
            <a:pPr lvl="1"/>
            <a:r>
              <a:rPr lang="en-US" altLang="ko-KR" sz="1600" dirty="0" smtClean="0"/>
              <a:t>F3-</a:t>
            </a:r>
            <a:r>
              <a:rPr lang="ko-KR" altLang="en-US" sz="1600" dirty="0" smtClean="0"/>
              <a:t>추가       </a:t>
            </a:r>
            <a:r>
              <a:rPr lang="en-US" altLang="ko-KR" sz="1600" dirty="0" smtClean="0"/>
              <a:t>F7-</a:t>
            </a:r>
            <a:r>
              <a:rPr lang="ko-KR" altLang="en-US" sz="1600" dirty="0" smtClean="0"/>
              <a:t>파일</a:t>
            </a:r>
            <a:endParaRPr lang="en-US" altLang="ko-KR" sz="1600" dirty="0" smtClean="0"/>
          </a:p>
          <a:p>
            <a:pPr lvl="1"/>
            <a:r>
              <a:rPr lang="en-US" altLang="ko-KR" sz="1600" dirty="0" smtClean="0"/>
              <a:t>F4-</a:t>
            </a:r>
            <a:r>
              <a:rPr lang="ko-KR" altLang="en-US" sz="1600" dirty="0" smtClean="0"/>
              <a:t>삭제       </a:t>
            </a:r>
            <a:r>
              <a:rPr lang="en-US" altLang="ko-KR" sz="1600" dirty="0" smtClean="0"/>
              <a:t>F10-</a:t>
            </a:r>
            <a:r>
              <a:rPr lang="ko-KR" altLang="en-US" sz="1600" dirty="0" smtClean="0"/>
              <a:t>저장</a:t>
            </a:r>
            <a:endParaRPr lang="en-US" altLang="ko-KR" sz="1600" dirty="0" smtClean="0"/>
          </a:p>
          <a:p>
            <a:pPr lvl="1"/>
            <a:r>
              <a:rPr lang="en-US" altLang="ko-KR" sz="1600" dirty="0" smtClean="0"/>
              <a:t>                 F11-</a:t>
            </a:r>
            <a:r>
              <a:rPr lang="ko-KR" altLang="en-US" sz="1600" dirty="0" smtClean="0"/>
              <a:t>화면 닫기</a:t>
            </a:r>
            <a:r>
              <a:rPr lang="en-US" altLang="ko-KR" sz="1600" dirty="0" smtClean="0"/>
              <a:t>  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0" y="1214422"/>
            <a:ext cx="5429256" cy="5012802"/>
            <a:chOff x="0" y="285728"/>
            <a:chExt cx="8220594" cy="6012934"/>
          </a:xfrm>
        </p:grpSpPr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034" y="285728"/>
              <a:ext cx="7720560" cy="5572164"/>
            </a:xfrm>
            <a:prstGeom prst="rect">
              <a:avLst/>
            </a:prstGeom>
            <a:noFill/>
            <a:ln w="0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500034" y="500042"/>
              <a:ext cx="2571768" cy="142876"/>
            </a:xfrm>
            <a:prstGeom prst="roundRect">
              <a:avLst/>
            </a:prstGeom>
            <a:noFill/>
            <a:ln w="476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500034" y="642918"/>
              <a:ext cx="5929354" cy="214314"/>
            </a:xfrm>
            <a:prstGeom prst="roundRect">
              <a:avLst/>
            </a:prstGeom>
            <a:noFill/>
            <a:ln w="47625" cmpd="sng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500034" y="857232"/>
              <a:ext cx="857256" cy="4857784"/>
            </a:xfrm>
            <a:prstGeom prst="roundRect">
              <a:avLst/>
            </a:prstGeom>
            <a:noFill/>
            <a:ln w="508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1357290" y="857232"/>
              <a:ext cx="6858048" cy="4786346"/>
            </a:xfrm>
            <a:prstGeom prst="roundRect">
              <a:avLst/>
            </a:prstGeom>
            <a:noFill/>
            <a:ln w="444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화살표 연결선 17"/>
            <p:cNvCxnSpPr>
              <a:stCxn id="14" idx="1"/>
            </p:cNvCxnSpPr>
            <p:nvPr/>
          </p:nvCxnSpPr>
          <p:spPr>
            <a:xfrm rot="10800000">
              <a:off x="285720" y="571480"/>
              <a:ext cx="214314" cy="1588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hape 18"/>
            <p:cNvCxnSpPr>
              <a:stCxn id="15" idx="1"/>
            </p:cNvCxnSpPr>
            <p:nvPr/>
          </p:nvCxnSpPr>
          <p:spPr>
            <a:xfrm rot="10800000" flipV="1">
              <a:off x="214282" y="750074"/>
              <a:ext cx="285752" cy="321471"/>
            </a:xfrm>
            <a:prstGeom prst="bentConnector2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hape 19"/>
            <p:cNvCxnSpPr>
              <a:stCxn id="16" idx="2"/>
            </p:cNvCxnSpPr>
            <p:nvPr/>
          </p:nvCxnSpPr>
          <p:spPr>
            <a:xfrm rot="16200000" flipH="1">
              <a:off x="1000100" y="5643578"/>
              <a:ext cx="357190" cy="500066"/>
            </a:xfrm>
            <a:prstGeom prst="bentConnector2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꺾인 연결선 20"/>
            <p:cNvCxnSpPr/>
            <p:nvPr/>
          </p:nvCxnSpPr>
          <p:spPr>
            <a:xfrm>
              <a:off x="4357686" y="5643578"/>
              <a:ext cx="928694" cy="500066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0" y="357166"/>
              <a:ext cx="285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0" y="1071546"/>
              <a:ext cx="500034" cy="443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428728" y="5929330"/>
              <a:ext cx="64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3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86380" y="5929330"/>
              <a:ext cx="3571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4</a:t>
              </a:r>
              <a:endParaRPr lang="ko-KR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3</a:t>
            </a:r>
            <a:r>
              <a:rPr lang="en-US" altLang="ko-KR" sz="2900" dirty="0" smtClean="0"/>
              <a:t>. ELS </a:t>
            </a:r>
            <a:r>
              <a:rPr lang="ko-KR" altLang="en-US" sz="2900" dirty="0" smtClean="0"/>
              <a:t>의 메뉴</a:t>
            </a:r>
            <a:endParaRPr lang="ko-KR" altLang="en-US" sz="2900" dirty="0"/>
          </a:p>
        </p:txBody>
      </p:sp>
      <p:graphicFrame>
        <p:nvGraphicFramePr>
          <p:cNvPr id="8" name="내용 개체 틀 7"/>
          <p:cNvGraphicFramePr>
            <a:graphicFrameLocks noGrp="1" noChangeAspect="1"/>
          </p:cNvGraphicFramePr>
          <p:nvPr>
            <p:ph idx="1"/>
          </p:nvPr>
        </p:nvGraphicFramePr>
        <p:xfrm>
          <a:off x="179512" y="1124744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4</a:t>
            </a:r>
            <a:r>
              <a:rPr lang="en-US" altLang="ko-KR" sz="2900" dirty="0" smtClean="0"/>
              <a:t>. </a:t>
            </a:r>
            <a:r>
              <a:rPr lang="ko-KR" altLang="en-US" sz="2900" dirty="0" smtClean="0"/>
              <a:t>개별등록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ko-KR" altLang="en-US" sz="1500" dirty="0" smtClean="0"/>
              <a:t>집배관리→운송장등록→개별등록</a:t>
            </a:r>
            <a:endParaRPr lang="ko-KR" altLang="en-US" sz="3500" dirty="0"/>
          </a:p>
        </p:txBody>
      </p:sp>
      <p:sp>
        <p:nvSpPr>
          <p:cNvPr id="7" name="TextBox 6"/>
          <p:cNvSpPr txBox="1"/>
          <p:nvPr/>
        </p:nvSpPr>
        <p:spPr>
          <a:xfrm>
            <a:off x="6084168" y="4653136"/>
            <a:ext cx="2592288" cy="215443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500" dirty="0" smtClean="0"/>
              <a:t>단축아이콘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F2-</a:t>
            </a:r>
            <a:r>
              <a:rPr lang="ko-KR" altLang="en-US" sz="1500" dirty="0" smtClean="0"/>
              <a:t>조회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F3-</a:t>
            </a:r>
            <a:r>
              <a:rPr lang="ko-KR" altLang="en-US" sz="1500" dirty="0" smtClean="0"/>
              <a:t>추가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F4-</a:t>
            </a:r>
            <a:r>
              <a:rPr lang="ko-KR" altLang="en-US" sz="1500" dirty="0" smtClean="0"/>
              <a:t>삭제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F6-</a:t>
            </a:r>
            <a:r>
              <a:rPr lang="ko-KR" altLang="en-US" sz="1500" dirty="0" smtClean="0"/>
              <a:t>출력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F7-</a:t>
            </a:r>
            <a:r>
              <a:rPr lang="ko-KR" altLang="en-US" sz="1500" dirty="0" smtClean="0"/>
              <a:t>파일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F10-</a:t>
            </a:r>
            <a:r>
              <a:rPr lang="ko-KR" altLang="en-US" sz="1500" dirty="0" smtClean="0"/>
              <a:t>저장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F12-</a:t>
            </a:r>
            <a:r>
              <a:rPr lang="ko-KR" altLang="en-US" sz="1500" dirty="0" smtClean="0"/>
              <a:t>화면 닫기</a:t>
            </a:r>
            <a:endParaRPr lang="en-US" altLang="ko-KR" sz="1500" dirty="0" smtClean="0"/>
          </a:p>
          <a:p>
            <a:pPr lvl="1"/>
            <a:endParaRPr lang="ko-KR" altLang="en-US" sz="14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940152" y="1052736"/>
            <a:ext cx="3203848" cy="3993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1-</a:t>
            </a:r>
            <a:r>
              <a:rPr lang="ko-KR" altLang="en-US" sz="1400" dirty="0" smtClean="0"/>
              <a:t>자동저장체크 시</a:t>
            </a:r>
            <a:r>
              <a:rPr lang="en-US" altLang="ko-KR" sz="1400" dirty="0" smtClean="0"/>
              <a:t>,</a:t>
            </a:r>
          </a:p>
          <a:p>
            <a:r>
              <a:rPr lang="en-US" altLang="ko-KR" sz="1400" dirty="0" smtClean="0"/>
              <a:t>   </a:t>
            </a:r>
            <a:r>
              <a:rPr lang="ko-KR" altLang="en-US" sz="1400" dirty="0" smtClean="0"/>
              <a:t>입력 완료 후 자동저장</a:t>
            </a:r>
            <a:endParaRPr lang="en-US" altLang="ko-KR" sz="1400" dirty="0" smtClean="0"/>
          </a:p>
          <a:p>
            <a:r>
              <a:rPr lang="en-US" altLang="ko-KR" sz="1400" dirty="0" smtClean="0"/>
              <a:t>2-[?] </a:t>
            </a:r>
            <a:r>
              <a:rPr lang="ko-KR" altLang="en-US" sz="1400" dirty="0" smtClean="0"/>
              <a:t>클릭 후 거래처 선택</a:t>
            </a:r>
            <a:endParaRPr lang="en-US" altLang="ko-KR" sz="1400" dirty="0" smtClean="0"/>
          </a:p>
          <a:p>
            <a:r>
              <a:rPr lang="en-US" altLang="ko-KR" sz="1400" dirty="0" smtClean="0"/>
              <a:t>3-</a:t>
            </a:r>
            <a:r>
              <a:rPr lang="ko-KR" altLang="en-US" sz="1400" dirty="0" smtClean="0"/>
              <a:t>전화번호입력</a:t>
            </a:r>
            <a:endParaRPr lang="en-US" altLang="ko-KR" sz="1400" dirty="0" smtClean="0"/>
          </a:p>
          <a:p>
            <a:r>
              <a:rPr lang="en-US" altLang="ko-KR" sz="1400" dirty="0" smtClean="0"/>
              <a:t>4-</a:t>
            </a:r>
            <a:r>
              <a:rPr lang="ko-KR" altLang="en-US" sz="1400" dirty="0" smtClean="0"/>
              <a:t>성명</a:t>
            </a:r>
            <a:endParaRPr lang="en-US" altLang="ko-KR" sz="1400" dirty="0" smtClean="0"/>
          </a:p>
          <a:p>
            <a:r>
              <a:rPr lang="en-US" altLang="ko-KR" sz="1400" dirty="0" smtClean="0"/>
              <a:t>5-</a:t>
            </a:r>
            <a:r>
              <a:rPr lang="ko-KR" altLang="en-US" sz="1400" dirty="0" smtClean="0"/>
              <a:t>동</a:t>
            </a:r>
            <a:r>
              <a:rPr lang="en-US" altLang="ko-KR" sz="1400" dirty="0" smtClean="0"/>
              <a:t>/</a:t>
            </a:r>
            <a:r>
              <a:rPr lang="ko-KR" altLang="en-US" sz="1400" dirty="0" smtClean="0"/>
              <a:t>면</a:t>
            </a:r>
            <a:r>
              <a:rPr lang="en-US" altLang="ko-KR" sz="1400" dirty="0" smtClean="0"/>
              <a:t>/</a:t>
            </a:r>
            <a:r>
              <a:rPr lang="ko-KR" altLang="en-US" sz="1400" dirty="0" smtClean="0"/>
              <a:t>읍 입력</a:t>
            </a:r>
            <a:endParaRPr lang="en-US" altLang="ko-KR" sz="1400" dirty="0" smtClean="0"/>
          </a:p>
          <a:p>
            <a:r>
              <a:rPr lang="en-US" altLang="ko-KR" sz="1400" dirty="0" smtClean="0"/>
              <a:t>6-</a:t>
            </a:r>
            <a:r>
              <a:rPr lang="ko-KR" altLang="en-US" sz="1400" dirty="0" smtClean="0"/>
              <a:t>상세주소</a:t>
            </a:r>
            <a:endParaRPr lang="en-US" altLang="ko-KR" sz="1400" dirty="0" smtClean="0"/>
          </a:p>
          <a:p>
            <a:r>
              <a:rPr lang="en-US" altLang="ko-KR" sz="1400" dirty="0" smtClean="0"/>
              <a:t>7-</a:t>
            </a:r>
            <a:r>
              <a:rPr lang="ko-KR" altLang="en-US" sz="1400" dirty="0" smtClean="0"/>
              <a:t>결재 선택</a:t>
            </a:r>
            <a:endParaRPr lang="en-US" altLang="ko-KR" sz="1400" dirty="0" smtClean="0"/>
          </a:p>
          <a:p>
            <a:r>
              <a:rPr lang="en-US" altLang="ko-KR" sz="1400" dirty="0" smtClean="0"/>
              <a:t>8-</a:t>
            </a:r>
            <a:r>
              <a:rPr lang="ko-KR" altLang="en-US" sz="1400" dirty="0" smtClean="0"/>
              <a:t>고정 수량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수량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로 변동 불가</a:t>
            </a:r>
            <a:r>
              <a:rPr lang="en-US" altLang="ko-KR" sz="1400" dirty="0" smtClean="0"/>
              <a:t>)</a:t>
            </a:r>
          </a:p>
          <a:p>
            <a:r>
              <a:rPr lang="en-US" altLang="ko-KR" sz="1400" dirty="0" smtClean="0"/>
              <a:t>9-</a:t>
            </a:r>
            <a:r>
              <a:rPr lang="ko-KR" altLang="en-US" sz="1400" dirty="0" smtClean="0"/>
              <a:t>계약단가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자동 등록</a:t>
            </a:r>
            <a:r>
              <a:rPr lang="en-US" altLang="ko-KR" sz="1400" dirty="0" smtClean="0"/>
              <a:t>)</a:t>
            </a:r>
          </a:p>
          <a:p>
            <a:pPr lvl="1">
              <a:buFont typeface="Wingdings" pitchFamily="2" charset="2"/>
              <a:buChar char="v"/>
            </a:pPr>
            <a:r>
              <a:rPr lang="ko-KR" altLang="en-US" sz="1400" dirty="0" smtClean="0"/>
              <a:t>추가운임은 할증 에 포함</a:t>
            </a:r>
            <a:endParaRPr lang="en-US" altLang="ko-KR" sz="1400" dirty="0" smtClean="0"/>
          </a:p>
          <a:p>
            <a:r>
              <a:rPr lang="en-US" altLang="ko-KR" sz="1400" dirty="0" smtClean="0"/>
              <a:t>   </a:t>
            </a:r>
            <a:r>
              <a:rPr lang="ko-KR" altLang="en-US" sz="1400" dirty="0" smtClean="0"/>
              <a:t>저장</a:t>
            </a:r>
            <a:r>
              <a:rPr lang="en-US" altLang="ko-KR" sz="1400" dirty="0" smtClean="0"/>
              <a:t>(F10)</a:t>
            </a:r>
          </a:p>
          <a:p>
            <a:r>
              <a:rPr lang="en-US" altLang="ko-KR" sz="1400" dirty="0" smtClean="0"/>
              <a:t>10-</a:t>
            </a:r>
            <a:r>
              <a:rPr lang="ko-KR" altLang="en-US" sz="1400" dirty="0" smtClean="0"/>
              <a:t>개별등록정산</a:t>
            </a:r>
            <a:endParaRPr lang="en-US" altLang="ko-KR" sz="1400" dirty="0" smtClean="0"/>
          </a:p>
          <a:p>
            <a:r>
              <a:rPr lang="en-US" altLang="ko-KR" sz="1400" dirty="0" smtClean="0"/>
              <a:t>11-</a:t>
            </a:r>
            <a:r>
              <a:rPr lang="ko-KR" altLang="en-US" sz="1400" dirty="0" smtClean="0"/>
              <a:t>등록 내역 리스트</a:t>
            </a:r>
            <a:endParaRPr lang="en-US" altLang="ko-KR" sz="1400" dirty="0" smtClean="0"/>
          </a:p>
          <a:p>
            <a:r>
              <a:rPr lang="ko-KR" altLang="en-US" sz="1400" dirty="0" smtClean="0"/>
              <a:t>저장 후 출력</a:t>
            </a:r>
            <a:r>
              <a:rPr lang="en-US" altLang="ko-KR" sz="1400" dirty="0" smtClean="0"/>
              <a:t>(F6)</a:t>
            </a:r>
            <a:r>
              <a:rPr lang="ko-KR" altLang="en-US" sz="1400" dirty="0" smtClean="0"/>
              <a:t> 버튼 클릭 후 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   </a:t>
            </a:r>
            <a:r>
              <a:rPr lang="ko-KR" altLang="en-US" sz="1400" dirty="0" smtClean="0"/>
              <a:t>출력 가능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 </a:t>
            </a:r>
            <a:endParaRPr lang="ko-KR" altLang="en-US" sz="1500" dirty="0" smtClean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5724525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0"/>
            <a:ext cx="8373616" cy="908720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5</a:t>
            </a:r>
            <a:r>
              <a:rPr lang="en-US" altLang="ko-KR" sz="2900" dirty="0" smtClean="0"/>
              <a:t>. </a:t>
            </a:r>
            <a:r>
              <a:rPr lang="ko-KR" altLang="en-US" sz="2900" dirty="0" smtClean="0"/>
              <a:t>일반등록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en-US" altLang="ko-KR" sz="1700" dirty="0" smtClean="0"/>
              <a:t> </a:t>
            </a:r>
            <a:r>
              <a:rPr lang="ko-KR" altLang="en-US" sz="1700" dirty="0" smtClean="0"/>
              <a:t>집배 관리→운송장등록→일반등록</a:t>
            </a:r>
            <a:endParaRPr lang="ko-KR" altLang="en-US" sz="1700" dirty="0"/>
          </a:p>
        </p:txBody>
      </p:sp>
      <p:sp>
        <p:nvSpPr>
          <p:cNvPr id="5" name="TextBox 4"/>
          <p:cNvSpPr txBox="1"/>
          <p:nvPr/>
        </p:nvSpPr>
        <p:spPr>
          <a:xfrm>
            <a:off x="6156176" y="1412776"/>
            <a:ext cx="3096344" cy="536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500" dirty="0" smtClean="0"/>
              <a:t>수기 송장 출고 시 등록 방법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1-</a:t>
            </a:r>
            <a:r>
              <a:rPr lang="ko-KR" altLang="en-US" sz="1500" dirty="0" smtClean="0"/>
              <a:t>운송장 번호 입력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2-</a:t>
            </a:r>
            <a:r>
              <a:rPr lang="ko-KR" altLang="en-US" sz="1500" dirty="0" smtClean="0"/>
              <a:t>전화번호 등록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3-</a:t>
            </a:r>
            <a:r>
              <a:rPr lang="ko-KR" altLang="en-US" sz="1500" dirty="0" smtClean="0"/>
              <a:t>성명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4-</a:t>
            </a:r>
            <a:r>
              <a:rPr lang="ko-KR" altLang="en-US" sz="1500" dirty="0" smtClean="0"/>
              <a:t>동</a:t>
            </a:r>
            <a:r>
              <a:rPr lang="en-US" altLang="ko-KR" sz="1500" dirty="0" smtClean="0"/>
              <a:t>/</a:t>
            </a:r>
            <a:r>
              <a:rPr lang="ko-KR" altLang="en-US" sz="1500" dirty="0" smtClean="0"/>
              <a:t>면</a:t>
            </a:r>
            <a:r>
              <a:rPr lang="en-US" altLang="ko-KR" sz="1500" dirty="0" smtClean="0"/>
              <a:t>/</a:t>
            </a:r>
            <a:r>
              <a:rPr lang="ko-KR" altLang="en-US" sz="1500" dirty="0" smtClean="0"/>
              <a:t>읍  및 상세 주소입력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5-</a:t>
            </a:r>
            <a:r>
              <a:rPr lang="ko-KR" altLang="en-US" sz="1500" dirty="0" smtClean="0"/>
              <a:t>코드란 에 거래처 명 입력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6-</a:t>
            </a:r>
            <a:r>
              <a:rPr lang="ko-KR" altLang="en-US" sz="1500" dirty="0" smtClean="0"/>
              <a:t>결재 선택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7-</a:t>
            </a:r>
            <a:r>
              <a:rPr lang="ko-KR" altLang="en-US" sz="1500" dirty="0" smtClean="0"/>
              <a:t>계약 단가 자동 등록 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ko-KR" altLang="en-US" sz="1500" dirty="0" smtClean="0"/>
              <a:t>   저장</a:t>
            </a:r>
            <a:r>
              <a:rPr lang="en-US" altLang="ko-KR" sz="1500" dirty="0" smtClean="0"/>
              <a:t>(F10)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8-</a:t>
            </a:r>
            <a:r>
              <a:rPr lang="ko-KR" altLang="en-US" sz="1500" dirty="0" smtClean="0"/>
              <a:t>일반등록 정산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9-</a:t>
            </a:r>
            <a:r>
              <a:rPr lang="ko-KR" altLang="en-US" sz="1500" dirty="0" smtClean="0"/>
              <a:t>자동 저장</a:t>
            </a:r>
            <a:r>
              <a:rPr lang="en-US" altLang="ko-KR" sz="1500" dirty="0" smtClean="0"/>
              <a:t>(F10)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10- </a:t>
            </a:r>
            <a:r>
              <a:rPr lang="ko-KR" altLang="en-US" sz="1600" dirty="0" smtClean="0"/>
              <a:t>등록 내역 리스트</a:t>
            </a:r>
            <a:endParaRPr lang="en-US" altLang="ko-KR" sz="1600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 err="1" smtClean="0"/>
              <a:t>집하</a:t>
            </a:r>
            <a:r>
              <a:rPr lang="ko-KR" altLang="en-US" sz="1600" dirty="0" smtClean="0"/>
              <a:t> 일자 선택 가능</a:t>
            </a:r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ko-KR" altLang="en-US" sz="1500" dirty="0" smtClean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728"/>
            <a:ext cx="6084168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US" altLang="ko-KR" sz="3200" dirty="0" smtClean="0"/>
              <a:t>6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파일접수</a:t>
            </a:r>
            <a:r>
              <a:rPr lang="en-US" altLang="ko-KR" sz="3500" dirty="0" smtClean="0"/>
              <a:t/>
            </a:r>
            <a:br>
              <a:rPr lang="en-US" altLang="ko-KR" sz="3500" dirty="0" smtClean="0"/>
            </a:br>
            <a:r>
              <a:rPr lang="en-US" altLang="ko-KR" sz="1700" dirty="0" smtClean="0"/>
              <a:t> </a:t>
            </a:r>
            <a:r>
              <a:rPr lang="ko-KR" altLang="en-US" sz="1700" dirty="0" smtClean="0"/>
              <a:t>집배 관리→파일접수</a:t>
            </a:r>
            <a:endParaRPr lang="ko-KR" altLang="en-US" sz="1700" dirty="0"/>
          </a:p>
        </p:txBody>
      </p:sp>
      <p:sp>
        <p:nvSpPr>
          <p:cNvPr id="5" name="TextBox 4"/>
          <p:cNvSpPr txBox="1"/>
          <p:nvPr/>
        </p:nvSpPr>
        <p:spPr>
          <a:xfrm>
            <a:off x="6084168" y="1412776"/>
            <a:ext cx="2952328" cy="3993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500" dirty="0" smtClean="0"/>
              <a:t>대량 파일 접수 방법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1-</a:t>
            </a:r>
            <a:r>
              <a:rPr lang="ko-KR" altLang="en-US" sz="1500" dirty="0" err="1" smtClean="0"/>
              <a:t>집하</a:t>
            </a:r>
            <a:r>
              <a:rPr lang="ko-KR" altLang="en-US" sz="1500" dirty="0" smtClean="0"/>
              <a:t> 예정일 설정 가능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2-</a:t>
            </a:r>
            <a:r>
              <a:rPr lang="ko-KR" altLang="en-US" sz="1500" dirty="0" smtClean="0"/>
              <a:t>거래처 코드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3-</a:t>
            </a:r>
            <a:r>
              <a:rPr lang="ko-KR" altLang="en-US" sz="1500" dirty="0" smtClean="0"/>
              <a:t>저장된 형식 불러오기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ko-KR" altLang="en-US" sz="1500" dirty="0" smtClean="0"/>
              <a:t>    형식 추가 및 설정 가능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    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필수 항목은 반드시 할당</a:t>
            </a:r>
            <a:r>
              <a:rPr lang="en-US" altLang="ko-KR" sz="12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4-</a:t>
            </a:r>
            <a:r>
              <a:rPr lang="ko-KR" altLang="en-US" sz="1500" dirty="0" smtClean="0"/>
              <a:t>접수 할 파일을 선택 기능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5-</a:t>
            </a:r>
            <a:r>
              <a:rPr lang="ko-KR" altLang="en-US" sz="1500" dirty="0" smtClean="0"/>
              <a:t>오류건 조회 및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       </a:t>
            </a:r>
            <a:r>
              <a:rPr lang="ko-KR" altLang="en-US" sz="1500" dirty="0" smtClean="0"/>
              <a:t>등록상태 확인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6-</a:t>
            </a:r>
            <a:r>
              <a:rPr lang="ko-KR" altLang="en-US" sz="1500" dirty="0" smtClean="0"/>
              <a:t>접수 파일 내역 리스트 </a:t>
            </a:r>
            <a:endParaRPr lang="en-US" altLang="ko-KR" sz="1500" dirty="0" smtClean="0"/>
          </a:p>
          <a:p>
            <a:pPr lvl="1">
              <a:lnSpc>
                <a:spcPct val="150000"/>
              </a:lnSpc>
            </a:pPr>
            <a:endParaRPr lang="en-US" altLang="ko-KR" sz="400" dirty="0" smtClean="0"/>
          </a:p>
          <a:p>
            <a:endParaRPr lang="en-US" altLang="ko-KR" sz="1500" dirty="0" smtClean="0"/>
          </a:p>
          <a:p>
            <a:pPr lvl="1"/>
            <a:endParaRPr lang="ko-KR" altLang="en-US" sz="1500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728"/>
            <a:ext cx="6048226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6-1 </a:t>
            </a:r>
            <a:r>
              <a:rPr lang="ko-KR" altLang="en-US" sz="2900" dirty="0" smtClean="0"/>
              <a:t>파일 접수 요령</a:t>
            </a:r>
            <a:endParaRPr lang="ko-KR" altLang="en-US" sz="29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>
            <a:normAutofit/>
          </a:bodyPr>
          <a:lstStyle/>
          <a:p>
            <a:endParaRPr lang="en-US" altLang="ko-KR" sz="1400" dirty="0" smtClean="0"/>
          </a:p>
          <a:p>
            <a:r>
              <a:rPr lang="en-US" altLang="ko-KR" sz="1400" dirty="0" smtClean="0"/>
              <a:t>[</a:t>
            </a:r>
            <a:r>
              <a:rPr lang="ko-KR" altLang="en-US" sz="1400" dirty="0" smtClean="0"/>
              <a:t>집배관리</a:t>
            </a:r>
            <a:r>
              <a:rPr lang="en-US" altLang="ko-KR" sz="1400" dirty="0" smtClean="0"/>
              <a:t>]-[</a:t>
            </a:r>
            <a:r>
              <a:rPr lang="ko-KR" altLang="en-US" sz="1400" dirty="0" smtClean="0"/>
              <a:t>파일접수</a:t>
            </a:r>
            <a:r>
              <a:rPr lang="en-US" altLang="ko-KR" sz="1400" dirty="0" smtClean="0"/>
              <a:t>]</a:t>
            </a:r>
            <a:r>
              <a:rPr lang="ko-KR" altLang="en-US" sz="1400" dirty="0" smtClean="0"/>
              <a:t>를 실행 한 후 접수 파일의 </a:t>
            </a:r>
            <a:r>
              <a:rPr lang="en-US" altLang="ko-KR" sz="1400" dirty="0" smtClean="0"/>
              <a:t>[</a:t>
            </a:r>
            <a:r>
              <a:rPr lang="ko-KR" altLang="en-US" sz="1400" dirty="0" smtClean="0"/>
              <a:t>선택</a:t>
            </a:r>
            <a:r>
              <a:rPr lang="en-US" altLang="ko-KR" sz="1400" dirty="0" smtClean="0"/>
              <a:t>]</a:t>
            </a:r>
            <a:r>
              <a:rPr lang="ko-KR" altLang="en-US" sz="1400" dirty="0" smtClean="0"/>
              <a:t>을 누른다</a:t>
            </a:r>
            <a:r>
              <a:rPr lang="en-US" altLang="ko-KR" sz="1400" dirty="0" smtClean="0"/>
              <a:t>.</a:t>
            </a:r>
          </a:p>
          <a:p>
            <a:pPr lvl="1">
              <a:buNone/>
            </a:pPr>
            <a:endParaRPr lang="en-US" altLang="ko-KR" sz="14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251520" y="3356992"/>
            <a:ext cx="38884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500" dirty="0" smtClean="0"/>
              <a:t>저장된 엑셀 파일 선택 후 열기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5536" y="5445224"/>
            <a:ext cx="2952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500" dirty="0" smtClean="0"/>
              <a:t>파일 정상적으로 접수 될 경우</a:t>
            </a:r>
            <a:r>
              <a:rPr lang="en-US" altLang="ko-KR" sz="1500" dirty="0" smtClean="0"/>
              <a:t>  </a:t>
            </a:r>
          </a:p>
          <a:p>
            <a:r>
              <a:rPr lang="en-US" altLang="ko-KR" sz="1500" dirty="0" smtClean="0"/>
              <a:t> </a:t>
            </a:r>
            <a:r>
              <a:rPr lang="ko-KR" altLang="en-US" sz="1500" dirty="0" smtClean="0"/>
              <a:t>아래 내역에 내역이 뜬다</a:t>
            </a:r>
            <a:r>
              <a:rPr lang="en-US" altLang="ko-KR" sz="1500" dirty="0" smtClean="0"/>
              <a:t>.</a:t>
            </a:r>
          </a:p>
          <a:p>
            <a:pPr lvl="1">
              <a:buFont typeface="Wingdings" pitchFamily="2" charset="2"/>
              <a:buChar char="v"/>
            </a:pPr>
            <a:r>
              <a:rPr lang="ko-KR" altLang="en-US" sz="1500" dirty="0" smtClean="0"/>
              <a:t>주소 입력 시</a:t>
            </a:r>
            <a:r>
              <a:rPr lang="en-US" altLang="ko-KR" sz="1500" dirty="0" smtClean="0"/>
              <a:t> </a:t>
            </a:r>
            <a:r>
              <a:rPr lang="ko-KR" altLang="en-US" sz="1500" dirty="0" smtClean="0"/>
              <a:t>반드시 </a:t>
            </a:r>
            <a:endParaRPr lang="en-US" altLang="ko-KR" sz="1500" dirty="0" smtClean="0"/>
          </a:p>
          <a:p>
            <a:pPr lvl="1"/>
            <a:r>
              <a:rPr lang="ko-KR" altLang="en-US" sz="1500" dirty="0" smtClean="0"/>
              <a:t>   띄어쓰기 해야 됨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899592" y="1412776"/>
            <a:ext cx="7632848" cy="1800201"/>
            <a:chOff x="899592" y="1412776"/>
            <a:chExt cx="7632848" cy="180020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99592" y="1484784"/>
              <a:ext cx="7632848" cy="1728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직선 연결선 16"/>
            <p:cNvCxnSpPr/>
            <p:nvPr/>
          </p:nvCxnSpPr>
          <p:spPr>
            <a:xfrm>
              <a:off x="1043608" y="1412776"/>
              <a:ext cx="4320480" cy="0"/>
            </a:xfrm>
            <a:prstGeom prst="line">
              <a:avLst/>
            </a:prstGeom>
            <a:ln w="158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rot="16200000" flipH="1">
              <a:off x="4175956" y="1736812"/>
              <a:ext cx="1008112" cy="360040"/>
            </a:xfrm>
            <a:prstGeom prst="straightConnector1">
              <a:avLst/>
            </a:prstGeom>
            <a:ln w="158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모서리가 둥근 직사각형 21"/>
            <p:cNvSpPr/>
            <p:nvPr/>
          </p:nvSpPr>
          <p:spPr>
            <a:xfrm>
              <a:off x="4067944" y="2420888"/>
              <a:ext cx="2232248" cy="792088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5373216"/>
            <a:ext cx="5544616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" name="그룹 27"/>
          <p:cNvGrpSpPr/>
          <p:nvPr/>
        </p:nvGrpSpPr>
        <p:grpSpPr>
          <a:xfrm>
            <a:off x="3203848" y="3284984"/>
            <a:ext cx="5472608" cy="1872208"/>
            <a:chOff x="3203848" y="3284984"/>
            <a:chExt cx="5472608" cy="1872208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7308304" y="4653136"/>
              <a:ext cx="1080120" cy="216024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03848" y="3284984"/>
              <a:ext cx="5472608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모서리가 둥근 직사각형 26"/>
            <p:cNvSpPr/>
            <p:nvPr/>
          </p:nvSpPr>
          <p:spPr>
            <a:xfrm>
              <a:off x="7596336" y="4653136"/>
              <a:ext cx="1008112" cy="288032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580926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6-2 </a:t>
            </a:r>
            <a:r>
              <a:rPr lang="ko-KR" altLang="en-US" sz="2900" dirty="0" smtClean="0"/>
              <a:t>파일 저장방법</a:t>
            </a:r>
            <a:endParaRPr lang="ko-KR" altLang="en-US" sz="2900" dirty="0"/>
          </a:p>
        </p:txBody>
      </p:sp>
      <p:sp>
        <p:nvSpPr>
          <p:cNvPr id="6" name="TextBox 5"/>
          <p:cNvSpPr txBox="1"/>
          <p:nvPr/>
        </p:nvSpPr>
        <p:spPr>
          <a:xfrm>
            <a:off x="4716016" y="155679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파일 접수 후 저장 </a:t>
            </a:r>
            <a:r>
              <a:rPr lang="en-US" altLang="ko-KR" dirty="0" smtClean="0"/>
              <a:t>(F10)</a:t>
            </a:r>
            <a:endParaRPr lang="ko-KR" altLang="en-US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573016"/>
            <a:ext cx="30861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644008" y="335699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mtClean="0"/>
              <a:t>오류건 조회 및 등록 건수 확인</a:t>
            </a:r>
            <a:endParaRPr lang="ko-KR" altLang="en-US" dirty="0" smtClean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293096"/>
            <a:ext cx="26098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355976" y="4653136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등록된 자료의 수량과 오류 수량 확인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214282" y="785794"/>
            <a:ext cx="4500594" cy="2500330"/>
            <a:chOff x="500034" y="642918"/>
            <a:chExt cx="7072362" cy="4572032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0034" y="642918"/>
              <a:ext cx="6572296" cy="457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모서리가 둥근 직사각형 14"/>
            <p:cNvSpPr/>
            <p:nvPr/>
          </p:nvSpPr>
          <p:spPr>
            <a:xfrm>
              <a:off x="4572000" y="642918"/>
              <a:ext cx="785818" cy="214314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5143504" y="2857496"/>
              <a:ext cx="1643074" cy="214314"/>
            </a:xfrm>
            <a:prstGeom prst="roundRect">
              <a:avLst/>
            </a:prstGeom>
            <a:noFill/>
            <a:ln w="444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42910" y="4000504"/>
              <a:ext cx="6429420" cy="285752"/>
            </a:xfrm>
            <a:prstGeom prst="roundRect">
              <a:avLst/>
            </a:prstGeom>
            <a:noFill/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꺾인 연결선 17"/>
            <p:cNvCxnSpPr>
              <a:stCxn id="16" idx="3"/>
              <a:endCxn id="17" idx="3"/>
            </p:cNvCxnSpPr>
            <p:nvPr/>
          </p:nvCxnSpPr>
          <p:spPr>
            <a:xfrm>
              <a:off x="6786578" y="2964653"/>
              <a:ext cx="285752" cy="1178727"/>
            </a:xfrm>
            <a:prstGeom prst="bentConnector3">
              <a:avLst>
                <a:gd name="adj1" fmla="val 179999"/>
              </a:avLst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/>
            <p:nvPr/>
          </p:nvCxnSpPr>
          <p:spPr>
            <a:xfrm>
              <a:off x="7286644" y="3571876"/>
              <a:ext cx="285752" cy="1588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4857752" y="2071678"/>
            <a:ext cx="378621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/>
              <a:t>입력하신 엑셀 파일 내용 중 첫 번째 줄이 각 셀의 제목 일 경우</a:t>
            </a:r>
            <a:r>
              <a:rPr lang="en-US" altLang="ko-KR" sz="1500" dirty="0" smtClean="0"/>
              <a:t>, [</a:t>
            </a:r>
            <a:r>
              <a:rPr lang="ko-KR" altLang="en-US" sz="1500" dirty="0" smtClean="0"/>
              <a:t>타이틀 제목 있음 </a:t>
            </a:r>
            <a:r>
              <a:rPr lang="en-US" altLang="ko-KR" sz="1500" dirty="0" smtClean="0"/>
              <a:t>]</a:t>
            </a:r>
            <a:r>
              <a:rPr lang="ko-KR" altLang="en-US" sz="1500" dirty="0" smtClean="0"/>
              <a:t>체크 요망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706090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6-3</a:t>
            </a:r>
            <a:r>
              <a:rPr lang="ko-KR" altLang="en-US" sz="2900" dirty="0" smtClean="0"/>
              <a:t>파일 오류 수정 방법</a:t>
            </a:r>
            <a:endParaRPr lang="ko-KR" altLang="en-US" sz="29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96752"/>
            <a:ext cx="417646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88024" y="1556792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주소 오류가 있을 경우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86446" y="2852936"/>
            <a:ext cx="33575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오류 우편 수정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[</a:t>
            </a:r>
            <a:r>
              <a:rPr lang="ko-KR" altLang="en-US" dirty="0" smtClean="0"/>
              <a:t>검증 주소</a:t>
            </a:r>
            <a:r>
              <a:rPr lang="en-US" altLang="ko-KR" dirty="0" smtClean="0"/>
              <a:t>]</a:t>
            </a:r>
            <a:r>
              <a:rPr lang="ko-KR" altLang="en-US" dirty="0" smtClean="0"/>
              <a:t>우편 번호란 </a:t>
            </a:r>
            <a:endParaRPr lang="en-US" altLang="ko-KR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에 수정할 주소</a:t>
            </a:r>
            <a:r>
              <a:rPr lang="en-US" altLang="ko-KR" dirty="0" smtClean="0"/>
              <a:t>(</a:t>
            </a:r>
            <a:r>
              <a:rPr lang="ko-KR" altLang="en-US" dirty="0" smtClean="0"/>
              <a:t>읍</a:t>
            </a:r>
            <a:r>
              <a:rPr lang="en-US" altLang="ko-KR" dirty="0" smtClean="0"/>
              <a:t>/</a:t>
            </a:r>
            <a:r>
              <a:rPr lang="ko-KR" altLang="en-US" dirty="0" smtClean="0"/>
              <a:t>면</a:t>
            </a:r>
            <a:r>
              <a:rPr lang="en-US" altLang="ko-KR" dirty="0" smtClean="0"/>
              <a:t>/</a:t>
            </a:r>
            <a:r>
              <a:rPr lang="ko-KR" altLang="en-US" dirty="0" smtClean="0"/>
              <a:t>동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r>
              <a:rPr lang="ko-KR" altLang="en-US" dirty="0" smtClean="0"/>
              <a:t>입력</a:t>
            </a:r>
            <a:endParaRPr lang="en-US" altLang="ko-KR" dirty="0" smtClean="0"/>
          </a:p>
          <a:p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주소번지란 에 지번 </a:t>
            </a:r>
            <a:r>
              <a:rPr lang="ko-KR" altLang="en-US" dirty="0" smtClean="0"/>
              <a:t>입력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[</a:t>
            </a:r>
            <a:r>
              <a:rPr lang="ko-KR" altLang="en-US" dirty="0" smtClean="0"/>
              <a:t>오류 우편</a:t>
            </a:r>
            <a:r>
              <a:rPr lang="en-US" altLang="ko-KR" dirty="0" smtClean="0"/>
              <a:t>]</a:t>
            </a:r>
            <a:r>
              <a:rPr lang="ko-KR" altLang="en-US" dirty="0" smtClean="0"/>
              <a:t>내역 수정된 항목 체크 후 저장</a:t>
            </a:r>
            <a:r>
              <a:rPr lang="en-US" altLang="ko-KR" dirty="0" smtClean="0"/>
              <a:t>(F10)</a:t>
            </a:r>
            <a:r>
              <a:rPr lang="ko-KR" altLang="en-US" dirty="0" smtClean="0"/>
              <a:t> </a:t>
            </a:r>
            <a:endParaRPr lang="en-US" altLang="ko-KR" dirty="0" smtClean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64904"/>
            <a:ext cx="576064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55576" y="558924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ko-KR" altLang="en-US" dirty="0" smtClean="0"/>
              <a:t>수정 완료 후 저장 </a:t>
            </a:r>
            <a:r>
              <a:rPr lang="en-US" altLang="ko-KR" dirty="0" smtClean="0"/>
              <a:t>(F10)</a:t>
            </a:r>
            <a:endParaRPr lang="ko-KR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6-4 </a:t>
            </a:r>
            <a:r>
              <a:rPr lang="ko-KR" altLang="en-US" sz="2900" dirty="0" smtClean="0"/>
              <a:t>접수 파일 출력 방법</a:t>
            </a:r>
            <a:endParaRPr lang="ko-KR" altLang="en-US" sz="29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5301208"/>
            <a:ext cx="26955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571868" y="5429264"/>
            <a:ext cx="3031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출력</a:t>
            </a:r>
            <a:r>
              <a:rPr lang="en-US" altLang="ko-KR" dirty="0" smtClean="0"/>
              <a:t>(F6)</a:t>
            </a:r>
            <a:r>
              <a:rPr lang="ko-KR" altLang="en-US" dirty="0" smtClean="0"/>
              <a:t> 라벨 송장 출력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214282" y="714356"/>
            <a:ext cx="5000660" cy="4429156"/>
            <a:chOff x="857224" y="-105546"/>
            <a:chExt cx="8072494" cy="633277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57224" y="642919"/>
              <a:ext cx="7338630" cy="5000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모서리가 둥근 직사각형 12"/>
            <p:cNvSpPr/>
            <p:nvPr/>
          </p:nvSpPr>
          <p:spPr>
            <a:xfrm>
              <a:off x="6072198" y="857232"/>
              <a:ext cx="2143140" cy="1643074"/>
            </a:xfrm>
            <a:prstGeom prst="roundRect">
              <a:avLst/>
            </a:prstGeom>
            <a:noFill/>
            <a:ln w="508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3857620" y="1285860"/>
              <a:ext cx="2214578" cy="1214446"/>
            </a:xfrm>
            <a:prstGeom prst="roundRect">
              <a:avLst/>
            </a:prstGeom>
            <a:noFill/>
            <a:ln w="444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928662" y="2786058"/>
              <a:ext cx="7215238" cy="2857520"/>
            </a:xfrm>
            <a:prstGeom prst="roundRect">
              <a:avLst/>
            </a:prstGeom>
            <a:noFill/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직선 화살표 연결선 15"/>
            <p:cNvCxnSpPr>
              <a:stCxn id="13" idx="3"/>
            </p:cNvCxnSpPr>
            <p:nvPr/>
          </p:nvCxnSpPr>
          <p:spPr>
            <a:xfrm>
              <a:off x="8215338" y="1678769"/>
              <a:ext cx="311717" cy="6812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꺾인 연결선 16"/>
            <p:cNvCxnSpPr/>
            <p:nvPr/>
          </p:nvCxnSpPr>
          <p:spPr>
            <a:xfrm>
              <a:off x="4000496" y="5643578"/>
              <a:ext cx="714380" cy="428628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stCxn id="14" idx="0"/>
            </p:cNvCxnSpPr>
            <p:nvPr/>
          </p:nvCxnSpPr>
          <p:spPr>
            <a:xfrm rot="16200000" flipV="1">
              <a:off x="4478065" y="799015"/>
              <a:ext cx="966371" cy="7319"/>
            </a:xfrm>
            <a:prstGeom prst="straightConnector1">
              <a:avLst/>
            </a:prstGeom>
            <a:ln w="317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501090" y="1500174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01269" y="-105546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14876" y="5857892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214942" y="1214422"/>
            <a:ext cx="39290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출력할  </a:t>
            </a:r>
            <a:r>
              <a:rPr lang="ko-KR" altLang="en-US" dirty="0" smtClean="0"/>
              <a:t>차수 </a:t>
            </a:r>
            <a:r>
              <a:rPr lang="ko-KR" altLang="en-US" dirty="0" smtClean="0"/>
              <a:t>선택</a:t>
            </a:r>
            <a:endParaRPr lang="en-US" altLang="ko-KR" dirty="0" smtClean="0"/>
          </a:p>
          <a:p>
            <a:pPr marL="800100" lvl="1" indent="-342900"/>
            <a:r>
              <a:rPr lang="ko-KR" altLang="en-US" dirty="0" smtClean="0"/>
              <a:t>☞전체 출력 시 전체 수량 선택</a:t>
            </a:r>
            <a:endParaRPr lang="en-US" altLang="ko-KR" dirty="0" smtClean="0"/>
          </a:p>
          <a:p>
            <a:pPr marL="342900" indent="-342900"/>
            <a:endParaRPr lang="en-US" altLang="ko-KR" dirty="0" smtClean="0"/>
          </a:p>
          <a:p>
            <a:pPr marL="342900" indent="-342900">
              <a:buFont typeface="+mj-lt"/>
              <a:buAutoNum type="arabicPeriod" startAt="2"/>
            </a:pPr>
            <a:r>
              <a:rPr lang="ko-KR" altLang="en-US" dirty="0" smtClean="0"/>
              <a:t>설치된 </a:t>
            </a:r>
            <a:r>
              <a:rPr lang="ko-KR" altLang="en-US" dirty="0" smtClean="0"/>
              <a:t>프린터 모델 </a:t>
            </a:r>
            <a:r>
              <a:rPr lang="ko-KR" altLang="en-US" dirty="0" smtClean="0"/>
              <a:t>선택</a:t>
            </a:r>
            <a:endParaRPr lang="en-US" altLang="ko-KR" dirty="0" smtClean="0"/>
          </a:p>
          <a:p>
            <a:pPr marL="800100" lvl="1" indent="-342900"/>
            <a:r>
              <a:rPr lang="ko-KR" altLang="en-US" dirty="0" smtClean="0"/>
              <a:t>☞송장타입 선택</a:t>
            </a:r>
            <a:r>
              <a:rPr lang="en-US" altLang="ko-KR" dirty="0" smtClean="0"/>
              <a:t>(A,B-Type)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ko-KR" altLang="en-US" dirty="0" smtClean="0"/>
              <a:t>기본 프린터로 설정되어 있지 않은 경우</a:t>
            </a:r>
            <a:r>
              <a:rPr lang="en-US" altLang="ko-KR" dirty="0" smtClean="0"/>
              <a:t>[</a:t>
            </a:r>
            <a:r>
              <a:rPr lang="ko-KR" altLang="en-US" dirty="0" smtClean="0"/>
              <a:t>프린터 설정</a:t>
            </a:r>
            <a:r>
              <a:rPr lang="en-US" altLang="ko-KR" dirty="0" smtClean="0"/>
              <a:t>]-</a:t>
            </a:r>
            <a:r>
              <a:rPr lang="ko-KR" altLang="en-US" dirty="0" smtClean="0"/>
              <a:t>설치된 </a:t>
            </a:r>
            <a:endParaRPr lang="en-US" altLang="ko-KR" dirty="0" smtClean="0"/>
          </a:p>
          <a:p>
            <a:pPr marL="342900" indent="-342900"/>
            <a:r>
              <a:rPr lang="en-US" altLang="ko-KR" dirty="0" smtClean="0"/>
              <a:t>    </a:t>
            </a:r>
            <a:r>
              <a:rPr lang="ko-KR" altLang="en-US" dirty="0" smtClean="0"/>
              <a:t>프린터 모델 설정</a:t>
            </a:r>
            <a:endParaRPr lang="en-US" altLang="ko-KR" dirty="0" smtClean="0"/>
          </a:p>
          <a:p>
            <a:pPr marL="342900" indent="-342900"/>
            <a:endParaRPr lang="en-US" altLang="ko-KR" dirty="0" smtClean="0"/>
          </a:p>
          <a:p>
            <a:pPr marL="342900" indent="-342900">
              <a:buFont typeface="+mj-lt"/>
              <a:buAutoNum type="arabicPeriod" startAt="3"/>
            </a:pPr>
            <a:r>
              <a:rPr lang="en-US" altLang="ko-KR" dirty="0" smtClean="0"/>
              <a:t>[</a:t>
            </a:r>
            <a:r>
              <a:rPr lang="ko-KR" altLang="en-US" dirty="0" smtClean="0"/>
              <a:t>출력 </a:t>
            </a:r>
            <a:r>
              <a:rPr lang="en-US" altLang="ko-KR" dirty="0" smtClean="0"/>
              <a:t>(</a:t>
            </a:r>
            <a:r>
              <a:rPr lang="ko-KR" altLang="en-US" dirty="0" smtClean="0"/>
              <a:t>인쇄</a:t>
            </a:r>
            <a:r>
              <a:rPr lang="en-US" altLang="ko-KR" dirty="0" smtClean="0"/>
              <a:t>)]</a:t>
            </a:r>
          </a:p>
          <a:p>
            <a:pPr marL="800100" lvl="1" indent="-342900"/>
            <a:r>
              <a:rPr lang="ko-KR" altLang="en-US" dirty="0" smtClean="0"/>
              <a:t>☞선택 출력</a:t>
            </a:r>
            <a:endParaRPr lang="en-US" altLang="ko-KR" dirty="0" smtClean="0"/>
          </a:p>
          <a:p>
            <a:pPr marL="800100" lvl="1" indent="-342900"/>
            <a:r>
              <a:rPr lang="ko-KR" altLang="en-US" dirty="0" smtClean="0"/>
              <a:t>☞전체를 출력할 경우 </a:t>
            </a:r>
            <a:r>
              <a:rPr lang="en-US" altLang="ko-KR" dirty="0" smtClean="0"/>
              <a:t>[No]</a:t>
            </a:r>
            <a:r>
              <a:rPr lang="ko-KR" altLang="en-US" dirty="0" smtClean="0"/>
              <a:t>을 체크 한다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lvl="1">
              <a:buFont typeface="Arial" pitchFamily="34" charset="0"/>
              <a:buChar char="•"/>
            </a:pPr>
            <a:endParaRPr lang="ko-KR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900" dirty="0" smtClean="0"/>
              <a:t>7.</a:t>
            </a:r>
            <a:r>
              <a:rPr lang="ko-KR" altLang="en-US" sz="2900" dirty="0" smtClean="0"/>
              <a:t>타입 별 송장 이미지</a:t>
            </a:r>
            <a:endParaRPr lang="ko-KR" altLang="en-US" sz="2900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A-Type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3"/>
          </p:nvPr>
        </p:nvSpPr>
        <p:spPr>
          <a:xfrm>
            <a:off x="4644008" y="1484784"/>
            <a:ext cx="4041775" cy="639762"/>
          </a:xfrm>
        </p:spPr>
        <p:txBody>
          <a:bodyPr/>
          <a:lstStyle/>
          <a:p>
            <a:pPr algn="ctr"/>
            <a:r>
              <a:rPr lang="en-US" altLang="ko-KR" dirty="0" smtClean="0"/>
              <a:t>B-Type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552" y="5013176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타입 별 차이점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A-Type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거래처 명</a:t>
            </a:r>
            <a:r>
              <a:rPr lang="en-US" altLang="ko-KR" dirty="0" smtClean="0"/>
              <a:t>,</a:t>
            </a:r>
            <a:r>
              <a:rPr lang="ko-KR" altLang="en-US" dirty="0" smtClean="0"/>
              <a:t> 주소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전화 번호 출력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B-Type : </a:t>
            </a:r>
            <a:r>
              <a:rPr lang="ko-KR" altLang="en-US" dirty="0" smtClean="0"/>
              <a:t>거래처 명 </a:t>
            </a:r>
            <a:r>
              <a:rPr lang="en-US" altLang="ko-KR" dirty="0" smtClean="0"/>
              <a:t>,</a:t>
            </a:r>
            <a:r>
              <a:rPr lang="ko-KR" altLang="en-US" dirty="0" smtClean="0"/>
              <a:t>전화 번호만 출력</a:t>
            </a:r>
          </a:p>
        </p:txBody>
      </p:sp>
      <p:pic>
        <p:nvPicPr>
          <p:cNvPr id="15" name="내용 개체 틀 14" descr="그림1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55576" y="2348880"/>
            <a:ext cx="3699966" cy="2316289"/>
          </a:xfrm>
        </p:spPr>
      </p:pic>
      <p:pic>
        <p:nvPicPr>
          <p:cNvPr id="16" name="그림 15" descr="그림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2204864"/>
            <a:ext cx="3730444" cy="2486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8. </a:t>
            </a:r>
            <a:r>
              <a:rPr lang="ko-KR" altLang="en-US" sz="2900" dirty="0" smtClean="0"/>
              <a:t>파일접수 현황</a:t>
            </a:r>
            <a:endParaRPr lang="ko-KR" altLang="en-US" sz="29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797152"/>
            <a:ext cx="471601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altLang="ko-KR" sz="1200" dirty="0" smtClean="0"/>
              <a:t>1</a:t>
            </a:r>
            <a:r>
              <a:rPr lang="en-US" altLang="ko-KR" sz="1500" dirty="0" smtClean="0"/>
              <a:t>-</a:t>
            </a:r>
            <a:r>
              <a:rPr lang="ko-KR" altLang="en-US" sz="1500" dirty="0" smtClean="0"/>
              <a:t>접수 날짜 설정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2-</a:t>
            </a:r>
            <a:r>
              <a:rPr lang="ko-KR" altLang="en-US" sz="1500" dirty="0" smtClean="0"/>
              <a:t>거래처 입력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3-</a:t>
            </a:r>
            <a:r>
              <a:rPr lang="ko-KR" altLang="en-US" sz="1500" dirty="0" smtClean="0"/>
              <a:t>접수현황</a:t>
            </a:r>
            <a:r>
              <a:rPr lang="en-US" altLang="ko-KR" sz="1500" dirty="0" smtClean="0"/>
              <a:t>-</a:t>
            </a:r>
            <a:r>
              <a:rPr lang="ko-KR" altLang="en-US" sz="1500" dirty="0" smtClean="0"/>
              <a:t>접수내역</a:t>
            </a:r>
            <a:endParaRPr lang="en-US" altLang="ko-KR" sz="1500" dirty="0" smtClean="0"/>
          </a:p>
          <a:p>
            <a:pPr lvl="1">
              <a:buFont typeface="Wingdings" pitchFamily="2" charset="2"/>
              <a:buChar char="v"/>
            </a:pPr>
            <a:r>
              <a:rPr lang="ko-KR" altLang="en-US" sz="1500" dirty="0" smtClean="0"/>
              <a:t>내역을 더블</a:t>
            </a:r>
            <a:r>
              <a:rPr lang="en-US" altLang="ko-KR" sz="1500" dirty="0" smtClean="0"/>
              <a:t> </a:t>
            </a:r>
            <a:r>
              <a:rPr lang="ko-KR" altLang="en-US" sz="1500" dirty="0" smtClean="0"/>
              <a:t>클릭 시 상세 내역으로 넘어간다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endParaRPr lang="en-US" altLang="ko-KR" sz="1500" dirty="0" smtClean="0"/>
          </a:p>
          <a:p>
            <a:pPr lvl="2"/>
            <a:endParaRPr lang="en-US" altLang="ko-KR" sz="1200" dirty="0" smtClean="0"/>
          </a:p>
          <a:p>
            <a:pPr lvl="2"/>
            <a:endParaRPr lang="ko-KR" altLang="en-US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932040" y="4941168"/>
            <a:ext cx="4032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1-</a:t>
            </a:r>
            <a:r>
              <a:rPr lang="ko-KR" altLang="en-US" sz="1500" dirty="0" smtClean="0"/>
              <a:t>접수 날짜 설정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2-</a:t>
            </a:r>
            <a:r>
              <a:rPr lang="ko-KR" altLang="en-US" sz="1500" dirty="0" smtClean="0"/>
              <a:t>거래처 입력</a:t>
            </a:r>
            <a:endParaRPr lang="en-US" altLang="ko-KR" sz="15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3-</a:t>
            </a:r>
            <a:r>
              <a:rPr lang="ko-KR" altLang="en-US" sz="1500" dirty="0" smtClean="0"/>
              <a:t>접수내역의 상세자료 보여줌</a:t>
            </a:r>
            <a:endParaRPr lang="en-US" altLang="ko-KR" sz="1500" dirty="0" smtClean="0"/>
          </a:p>
          <a:p>
            <a:pPr lvl="1">
              <a:buFont typeface="Wingdings" pitchFamily="2" charset="2"/>
              <a:buChar char="v"/>
            </a:pPr>
            <a:r>
              <a:rPr lang="en-US" altLang="ko-KR" sz="1500" dirty="0" smtClean="0"/>
              <a:t> </a:t>
            </a:r>
            <a:r>
              <a:rPr lang="ko-KR" altLang="en-US" sz="1500" dirty="0" smtClean="0"/>
              <a:t>라벨 출력 시 출력</a:t>
            </a:r>
            <a:r>
              <a:rPr lang="en-US" altLang="ko-KR" sz="1500" dirty="0" smtClean="0"/>
              <a:t>,</a:t>
            </a:r>
            <a:r>
              <a:rPr lang="ko-KR" altLang="en-US" sz="1500" dirty="0" smtClean="0"/>
              <a:t>할당에 </a:t>
            </a:r>
            <a:r>
              <a:rPr lang="en-US" altLang="ko-KR" sz="1500" dirty="0" smtClean="0"/>
              <a:t>“</a:t>
            </a:r>
            <a:r>
              <a:rPr lang="ko-KR" altLang="en-US" sz="1500" dirty="0" err="1" smtClean="0"/>
              <a:t>ㅇ</a:t>
            </a:r>
            <a:r>
              <a:rPr lang="en-US" altLang="ko-KR" sz="1500" dirty="0" smtClean="0"/>
              <a:t>”</a:t>
            </a:r>
            <a:r>
              <a:rPr lang="ko-KR" altLang="en-US" sz="1500" dirty="0" smtClean="0"/>
              <a:t>표시</a:t>
            </a:r>
            <a:endParaRPr lang="en-US" altLang="ko-KR" sz="1500" dirty="0" smtClean="0"/>
          </a:p>
          <a:p>
            <a:pPr lvl="1">
              <a:buFont typeface="Wingdings" pitchFamily="2" charset="2"/>
              <a:buChar char="v"/>
            </a:pPr>
            <a:r>
              <a:rPr lang="ko-KR" altLang="en-US" sz="1500" dirty="0" smtClean="0"/>
              <a:t>출고된 물품 </a:t>
            </a:r>
            <a:r>
              <a:rPr lang="en-US" altLang="ko-KR" sz="1500" dirty="0" smtClean="0"/>
              <a:t>PDA</a:t>
            </a:r>
            <a:r>
              <a:rPr lang="ko-KR" altLang="en-US" sz="1500" dirty="0" smtClean="0"/>
              <a:t>로 스캔 작업한 물품</a:t>
            </a:r>
            <a:endParaRPr lang="en-US" altLang="ko-KR" sz="1500" dirty="0" smtClean="0"/>
          </a:p>
          <a:p>
            <a:pPr lvl="1"/>
            <a:r>
              <a:rPr lang="en-US" altLang="ko-KR" sz="1500" dirty="0" smtClean="0"/>
              <a:t>  </a:t>
            </a:r>
            <a:r>
              <a:rPr lang="ko-KR" altLang="en-US" sz="1500" dirty="0" smtClean="0"/>
              <a:t>만 출고 처리됨   </a:t>
            </a:r>
            <a:endParaRPr lang="en-US" altLang="ko-KR" sz="1500" dirty="0" smtClean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764704"/>
            <a:ext cx="4499991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836713"/>
            <a:ext cx="4612754" cy="410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67744" y="0"/>
            <a:ext cx="4125144" cy="940966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9.</a:t>
            </a:r>
            <a:r>
              <a:rPr lang="ko-KR" altLang="en-US" sz="2900" dirty="0" smtClean="0"/>
              <a:t> </a:t>
            </a:r>
            <a:r>
              <a:rPr lang="ko-KR" altLang="en-US" sz="2900" dirty="0" err="1" smtClean="0"/>
              <a:t>집하</a:t>
            </a:r>
            <a:r>
              <a:rPr lang="ko-KR" altLang="en-US" sz="2900" dirty="0" smtClean="0"/>
              <a:t> 등록 현황</a:t>
            </a:r>
            <a:r>
              <a:rPr lang="en-US" altLang="ko-KR" sz="3500" dirty="0" smtClean="0"/>
              <a:t/>
            </a:r>
            <a:br>
              <a:rPr lang="en-US" altLang="ko-KR" sz="3500" dirty="0" smtClean="0"/>
            </a:br>
            <a:r>
              <a:rPr lang="ko-KR" altLang="en-US" sz="1500" dirty="0" smtClean="0"/>
              <a:t>등록된 날짜로 조회</a:t>
            </a:r>
            <a:endParaRPr lang="ko-KR" altLang="en-US" sz="350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>
          <a:xfrm>
            <a:off x="467544" y="692696"/>
            <a:ext cx="4040188" cy="402059"/>
          </a:xfrm>
        </p:spPr>
        <p:txBody>
          <a:bodyPr>
            <a:normAutofit/>
          </a:bodyPr>
          <a:lstStyle/>
          <a:p>
            <a:pPr algn="ctr"/>
            <a:r>
              <a:rPr lang="ko-KR" altLang="en-US" sz="2000" dirty="0" smtClean="0"/>
              <a:t>화물 별 조회</a:t>
            </a:r>
            <a:endParaRPr lang="ko-KR" altLang="en-US" sz="2000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3"/>
          </p:nvPr>
        </p:nvSpPr>
        <p:spPr>
          <a:xfrm>
            <a:off x="4572000" y="620688"/>
            <a:ext cx="4041775" cy="423738"/>
          </a:xfrm>
        </p:spPr>
        <p:txBody>
          <a:bodyPr>
            <a:normAutofit/>
          </a:bodyPr>
          <a:lstStyle/>
          <a:p>
            <a:pPr algn="ctr"/>
            <a:r>
              <a:rPr lang="ko-KR" altLang="en-US" sz="2000" dirty="0" smtClean="0"/>
              <a:t>일자 별 조회</a:t>
            </a:r>
            <a:endParaRPr lang="ko-KR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95536" y="5589240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200" dirty="0" smtClean="0"/>
              <a:t>메뉴 별 설정 가능</a:t>
            </a:r>
            <a:endParaRPr lang="en-US" altLang="ko-KR" sz="1200" dirty="0" smtClean="0"/>
          </a:p>
          <a:p>
            <a:r>
              <a:rPr lang="en-US" altLang="ko-KR" sz="1200" dirty="0" smtClean="0"/>
              <a:t>1- </a:t>
            </a:r>
            <a:r>
              <a:rPr lang="ko-KR" altLang="en-US" sz="1200" dirty="0" smtClean="0"/>
              <a:t>화물 구분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일반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한약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설정</a:t>
            </a:r>
            <a:endParaRPr lang="en-US" altLang="ko-KR" sz="1200" dirty="0" smtClean="0"/>
          </a:p>
          <a:p>
            <a:r>
              <a:rPr lang="en-US" altLang="ko-KR" sz="1200" dirty="0" smtClean="0"/>
              <a:t>2-</a:t>
            </a:r>
            <a:r>
              <a:rPr lang="ko-KR" altLang="en-US" sz="1200" dirty="0" smtClean="0"/>
              <a:t>등록된 </a:t>
            </a:r>
            <a:r>
              <a:rPr lang="ko-KR" altLang="en-US" sz="1200" dirty="0" err="1" smtClean="0"/>
              <a:t>대표처</a:t>
            </a:r>
            <a:r>
              <a:rPr lang="en-US" altLang="ko-KR" sz="1200" dirty="0" smtClean="0"/>
              <a:t> (</a:t>
            </a:r>
            <a:r>
              <a:rPr lang="ko-KR" altLang="en-US" sz="1200" dirty="0" smtClean="0"/>
              <a:t>거래처별 조회가능</a:t>
            </a:r>
            <a:r>
              <a:rPr lang="en-US" altLang="ko-KR" sz="1200" dirty="0" smtClean="0"/>
              <a:t>)</a:t>
            </a:r>
          </a:p>
          <a:p>
            <a:r>
              <a:rPr lang="en-US" altLang="ko-KR" sz="1200" dirty="0" smtClean="0"/>
              <a:t>3-</a:t>
            </a:r>
            <a:r>
              <a:rPr lang="ko-KR" altLang="en-US" sz="1200" dirty="0" smtClean="0"/>
              <a:t>화물 별 수량 및 운임 총계</a:t>
            </a:r>
            <a:endParaRPr lang="en-US" altLang="ko-KR" sz="1200" dirty="0" smtClean="0"/>
          </a:p>
          <a:p>
            <a:r>
              <a:rPr lang="en-US" altLang="ko-KR" sz="1200" dirty="0" smtClean="0"/>
              <a:t>4-</a:t>
            </a:r>
            <a:r>
              <a:rPr lang="ko-KR" altLang="en-US" sz="1200" dirty="0" smtClean="0"/>
              <a:t>등록된 송장의 상세 내역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r>
              <a:rPr lang="en-US" altLang="ko-KR" sz="1200" dirty="0" smtClean="0"/>
              <a:t>         (</a:t>
            </a:r>
            <a:r>
              <a:rPr lang="ko-KR" altLang="en-US" sz="1200" dirty="0" smtClean="0"/>
              <a:t>검색결과 별 운임 총계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2040" y="5445224"/>
            <a:ext cx="410445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/>
              <a:t>1-</a:t>
            </a:r>
            <a:r>
              <a:rPr lang="ko-KR" altLang="en-US" sz="1500" dirty="0" smtClean="0"/>
              <a:t>조회일자 설정</a:t>
            </a:r>
            <a:endParaRPr lang="en-US" altLang="ko-KR" sz="1500" dirty="0" smtClean="0"/>
          </a:p>
          <a:p>
            <a:endParaRPr lang="en-US" altLang="ko-KR" sz="400" dirty="0" smtClean="0"/>
          </a:p>
          <a:p>
            <a:r>
              <a:rPr lang="en-US" altLang="ko-KR" sz="1500" dirty="0" smtClean="0"/>
              <a:t>2-</a:t>
            </a:r>
            <a:r>
              <a:rPr lang="ko-KR" altLang="en-US" sz="1500" dirty="0" smtClean="0"/>
              <a:t>설정 일자 별 수량 및 운임 총계</a:t>
            </a:r>
            <a:endParaRPr lang="en-US" altLang="ko-KR" sz="1500" dirty="0" smtClean="0"/>
          </a:p>
          <a:p>
            <a:endParaRPr lang="en-US" altLang="ko-KR" sz="400" dirty="0" smtClean="0"/>
          </a:p>
          <a:p>
            <a:r>
              <a:rPr lang="en-US" altLang="ko-KR" sz="1500" dirty="0" smtClean="0"/>
              <a:t>3-</a:t>
            </a:r>
            <a:r>
              <a:rPr lang="ko-KR" altLang="en-US" sz="1500" dirty="0" smtClean="0"/>
              <a:t>등록된 송장의 상세 내역</a:t>
            </a:r>
            <a:endParaRPr lang="en-US" altLang="ko-KR" sz="1500" dirty="0" smtClean="0"/>
          </a:p>
          <a:p>
            <a:r>
              <a:rPr lang="en-US" altLang="ko-KR" sz="1500" dirty="0" smtClean="0"/>
              <a:t>         (</a:t>
            </a:r>
            <a:r>
              <a:rPr lang="ko-KR" altLang="en-US" sz="1500" dirty="0" smtClean="0"/>
              <a:t>검색결과 별 운임총계</a:t>
            </a:r>
            <a:r>
              <a:rPr lang="en-US" altLang="ko-KR" sz="1500" dirty="0" smtClean="0"/>
              <a:t>)</a:t>
            </a:r>
            <a:endParaRPr lang="ko-KR" altLang="en-US" sz="15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5220072" y="4509120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/>
              <a:t>3</a:t>
            </a:r>
            <a:endParaRPr lang="ko-KR" altLang="en-US" sz="1500" dirty="0" smtClean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124744"/>
            <a:ext cx="449999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" name="그룹 45"/>
          <p:cNvGrpSpPr/>
          <p:nvPr/>
        </p:nvGrpSpPr>
        <p:grpSpPr>
          <a:xfrm>
            <a:off x="0" y="1052736"/>
            <a:ext cx="4499992" cy="4586446"/>
            <a:chOff x="0" y="1268760"/>
            <a:chExt cx="4600575" cy="4586446"/>
          </a:xfrm>
        </p:grpSpPr>
        <p:sp>
          <p:nvSpPr>
            <p:cNvPr id="23" name="TextBox 22"/>
            <p:cNvSpPr txBox="1"/>
            <p:nvPr/>
          </p:nvSpPr>
          <p:spPr>
            <a:xfrm>
              <a:off x="899592" y="5301208"/>
              <a:ext cx="36004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500" dirty="0" smtClean="0"/>
            </a:p>
            <a:p>
              <a:endParaRPr lang="ko-KR" altLang="en-US" sz="1500" dirty="0" smtClean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59832" y="4293096"/>
              <a:ext cx="21602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/>
                <a:t>4</a:t>
              </a:r>
              <a:endParaRPr lang="ko-KR" altLang="en-US" sz="1500" dirty="0" smtClean="0"/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268760"/>
              <a:ext cx="4600575" cy="4536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모서리가 둥근 직사각형 40"/>
            <p:cNvSpPr/>
            <p:nvPr/>
          </p:nvSpPr>
          <p:spPr>
            <a:xfrm>
              <a:off x="2339752" y="2204864"/>
              <a:ext cx="936104" cy="216024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3" name="꺾인 연결선 42"/>
            <p:cNvCxnSpPr>
              <a:stCxn id="41" idx="2"/>
            </p:cNvCxnSpPr>
            <p:nvPr/>
          </p:nvCxnSpPr>
          <p:spPr>
            <a:xfrm rot="16200000" flipH="1">
              <a:off x="2652054" y="2576638"/>
              <a:ext cx="312885" cy="1384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2699792" y="2708920"/>
              <a:ext cx="5040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/>
                <a:t>2</a:t>
              </a:r>
              <a:endParaRPr lang="ko-KR" altLang="en-US" sz="1500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48680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10. </a:t>
            </a:r>
            <a:r>
              <a:rPr lang="ko-KR" altLang="en-US" sz="2900" dirty="0" smtClean="0"/>
              <a:t>화물추적</a:t>
            </a:r>
            <a:endParaRPr lang="ko-KR" altLang="en-US" sz="290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7544" y="548680"/>
            <a:ext cx="4040188" cy="330051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ko-KR" altLang="en-US" sz="2000" dirty="0" smtClean="0"/>
              <a:t>운송장 번호 추적</a:t>
            </a:r>
            <a:endParaRPr lang="ko-KR" altLang="en-US" sz="20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499992" y="548680"/>
            <a:ext cx="4041775" cy="33005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ko-KR" altLang="en-US" sz="2000" dirty="0" smtClean="0"/>
              <a:t>멀티 추적</a:t>
            </a:r>
            <a:endParaRPr lang="ko-KR" alt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5013176"/>
            <a:ext cx="3888432" cy="2227139"/>
          </a:xfrm>
          <a:prstGeom prst="rect">
            <a:avLst/>
          </a:prstGeom>
          <a:noFill/>
        </p:spPr>
        <p:txBody>
          <a:bodyPr wrap="square" lIns="72000" tIns="72000" rtlCol="0">
            <a:spAutoFit/>
          </a:bodyPr>
          <a:lstStyle/>
          <a:p>
            <a:r>
              <a:rPr lang="en-US" altLang="ko-KR" sz="1200" spc="10" dirty="0" smtClean="0"/>
              <a:t>1-</a:t>
            </a:r>
            <a:r>
              <a:rPr lang="ko-KR" altLang="en-US" sz="1200" spc="10" dirty="0" smtClean="0"/>
              <a:t>조회 할 운송장 번호 입력</a:t>
            </a:r>
            <a:endParaRPr lang="en-US" altLang="ko-KR" sz="1200" spc="10" dirty="0" smtClean="0"/>
          </a:p>
          <a:p>
            <a:endParaRPr lang="en-US" altLang="ko-KR" sz="400" spc="10" dirty="0" smtClean="0"/>
          </a:p>
          <a:p>
            <a:r>
              <a:rPr lang="en-US" altLang="ko-KR" sz="1200" spc="10" dirty="0" smtClean="0"/>
              <a:t>2-</a:t>
            </a:r>
            <a:r>
              <a:rPr lang="ko-KR" altLang="en-US" sz="1200" spc="10" dirty="0" smtClean="0"/>
              <a:t>이전 조회된 자료</a:t>
            </a:r>
            <a:endParaRPr lang="en-US" altLang="ko-KR" sz="1200" spc="10" dirty="0" smtClean="0"/>
          </a:p>
          <a:p>
            <a:endParaRPr lang="en-US" altLang="ko-KR" sz="400" spc="10" dirty="0" smtClean="0"/>
          </a:p>
          <a:p>
            <a:r>
              <a:rPr lang="en-US" altLang="ko-KR" sz="1200" spc="10" dirty="0" smtClean="0"/>
              <a:t>3-</a:t>
            </a:r>
            <a:r>
              <a:rPr lang="ko-KR" altLang="en-US" sz="1200" spc="10" dirty="0" smtClean="0"/>
              <a:t>등록한 사원정보 </a:t>
            </a:r>
            <a:endParaRPr lang="en-US" altLang="ko-KR" sz="1200" spc="10" dirty="0" smtClean="0"/>
          </a:p>
          <a:p>
            <a:endParaRPr lang="en-US" altLang="ko-KR" sz="400" spc="10" dirty="0" smtClean="0"/>
          </a:p>
          <a:p>
            <a:r>
              <a:rPr lang="en-US" altLang="ko-KR" sz="1200" spc="10" dirty="0" smtClean="0"/>
              <a:t>4-[</a:t>
            </a:r>
            <a:r>
              <a:rPr lang="ko-KR" altLang="en-US" sz="1200" spc="10" dirty="0" smtClean="0"/>
              <a:t>송장 이미지</a:t>
            </a:r>
            <a:r>
              <a:rPr lang="en-US" altLang="ko-KR" sz="1200" spc="10" dirty="0" smtClean="0"/>
              <a:t>]</a:t>
            </a:r>
            <a:r>
              <a:rPr lang="ko-KR" altLang="en-US" sz="1200" spc="10" dirty="0" smtClean="0"/>
              <a:t> 클릭 이미지 보임</a:t>
            </a:r>
            <a:r>
              <a:rPr lang="en-US" altLang="ko-KR" sz="1200" spc="10" dirty="0" smtClean="0"/>
              <a:t>(</a:t>
            </a:r>
            <a:r>
              <a:rPr lang="ko-KR" altLang="en-US" sz="1200" spc="10" dirty="0" smtClean="0"/>
              <a:t>수기 송장</a:t>
            </a:r>
            <a:r>
              <a:rPr lang="en-US" altLang="ko-KR" sz="1200" spc="10" dirty="0" smtClean="0"/>
              <a:t>)</a:t>
            </a:r>
          </a:p>
          <a:p>
            <a:endParaRPr lang="en-US" altLang="ko-KR" sz="400" spc="10" dirty="0" smtClean="0"/>
          </a:p>
          <a:p>
            <a:r>
              <a:rPr lang="en-US" altLang="ko-KR" sz="1200" spc="10" dirty="0" smtClean="0"/>
              <a:t>5-</a:t>
            </a:r>
            <a:r>
              <a:rPr lang="ko-KR" altLang="en-US" sz="1200" spc="10" dirty="0" smtClean="0"/>
              <a:t>등록된 송장의 내역을 보여줌</a:t>
            </a:r>
            <a:endParaRPr lang="en-US" altLang="ko-KR" sz="1200" spc="10" dirty="0" smtClean="0"/>
          </a:p>
          <a:p>
            <a:endParaRPr lang="en-US" altLang="ko-KR" sz="400" spc="10" dirty="0" smtClean="0"/>
          </a:p>
          <a:p>
            <a:r>
              <a:rPr lang="en-US" altLang="ko-KR" sz="1200" spc="10" dirty="0" smtClean="0"/>
              <a:t>6-</a:t>
            </a:r>
            <a:r>
              <a:rPr lang="ko-KR" altLang="en-US" sz="1200" spc="10" dirty="0" smtClean="0"/>
              <a:t>배송 점 정보</a:t>
            </a:r>
            <a:endParaRPr lang="en-US" altLang="ko-KR" sz="1200" spc="10" dirty="0" smtClean="0"/>
          </a:p>
          <a:p>
            <a:endParaRPr lang="en-US" altLang="ko-KR" sz="400" spc="10" dirty="0" smtClean="0"/>
          </a:p>
          <a:p>
            <a:r>
              <a:rPr lang="en-US" altLang="ko-KR" sz="1200" spc="10" dirty="0" smtClean="0"/>
              <a:t>7-</a:t>
            </a:r>
            <a:r>
              <a:rPr lang="ko-KR" altLang="en-US" sz="1200" spc="10" dirty="0" smtClean="0"/>
              <a:t>화물추적 바코드내역</a:t>
            </a:r>
            <a:endParaRPr lang="en-US" altLang="ko-KR" sz="1200" spc="10" dirty="0" smtClean="0"/>
          </a:p>
          <a:p>
            <a:endParaRPr lang="en-US" altLang="ko-KR" sz="1400" spc="10" dirty="0" smtClean="0"/>
          </a:p>
          <a:p>
            <a:endParaRPr lang="ko-KR" altLang="en-US" sz="15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148064" y="5445224"/>
            <a:ext cx="37444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/>
              <a:t>1-</a:t>
            </a:r>
            <a:r>
              <a:rPr lang="ko-KR" altLang="en-US" sz="1500" dirty="0" smtClean="0"/>
              <a:t>조회  일자 설정</a:t>
            </a:r>
            <a:endParaRPr lang="en-US" altLang="ko-KR" sz="1500" dirty="0" smtClean="0"/>
          </a:p>
          <a:p>
            <a:endParaRPr lang="en-US" altLang="ko-KR" sz="400" dirty="0" smtClean="0"/>
          </a:p>
          <a:p>
            <a:r>
              <a:rPr lang="en-US" altLang="ko-KR" sz="1500" dirty="0" smtClean="0"/>
              <a:t>2-</a:t>
            </a:r>
            <a:r>
              <a:rPr lang="ko-KR" altLang="en-US" sz="1500" dirty="0" smtClean="0"/>
              <a:t>이름</a:t>
            </a:r>
            <a:r>
              <a:rPr lang="en-US" altLang="ko-KR" sz="1500" dirty="0" smtClean="0"/>
              <a:t>. </a:t>
            </a:r>
            <a:r>
              <a:rPr lang="ko-KR" altLang="en-US" sz="1500" dirty="0" smtClean="0"/>
              <a:t>전화번호 입력 및 조회</a:t>
            </a:r>
            <a:endParaRPr lang="en-US" altLang="ko-KR" sz="1500" dirty="0" smtClean="0"/>
          </a:p>
          <a:p>
            <a:endParaRPr lang="en-US" altLang="ko-KR" sz="400" dirty="0" smtClean="0"/>
          </a:p>
          <a:p>
            <a:r>
              <a:rPr lang="en-US" altLang="ko-KR" sz="1500" dirty="0" smtClean="0"/>
              <a:t>3-</a:t>
            </a:r>
            <a:r>
              <a:rPr lang="ko-KR" altLang="en-US" sz="1500" dirty="0" smtClean="0"/>
              <a:t>관련된 송장의 자료 보여줌</a:t>
            </a:r>
            <a:endParaRPr lang="en-US" altLang="ko-KR" sz="1500" dirty="0" smtClean="0"/>
          </a:p>
          <a:p>
            <a:endParaRPr lang="ko-KR" altLang="en-US" sz="1500" dirty="0" smtClean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7536" y="836712"/>
            <a:ext cx="417646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836713"/>
            <a:ext cx="475252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88832" cy="685378"/>
          </a:xfrm>
        </p:spPr>
        <p:txBody>
          <a:bodyPr>
            <a:normAutofit/>
          </a:bodyPr>
          <a:lstStyle/>
          <a:p>
            <a:pPr algn="ctr"/>
            <a:r>
              <a:rPr lang="en-US" altLang="ko-KR" sz="2900" b="0" dirty="0" smtClean="0"/>
              <a:t>11</a:t>
            </a:r>
            <a:r>
              <a:rPr lang="en-US" altLang="ko-KR" sz="2900" b="0" dirty="0" smtClean="0"/>
              <a:t>. </a:t>
            </a:r>
            <a:r>
              <a:rPr lang="ko-KR" altLang="en-US" sz="2900" b="0" dirty="0" smtClean="0"/>
              <a:t>이미지 </a:t>
            </a:r>
            <a:r>
              <a:rPr lang="ko-KR" altLang="en-US" sz="2900" b="0" dirty="0" smtClean="0"/>
              <a:t>화물 추적</a:t>
            </a:r>
            <a:endParaRPr lang="ko-KR" altLang="en-US" sz="2900" b="0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half" idx="2"/>
          </p:nvPr>
        </p:nvSpPr>
        <p:spPr>
          <a:xfrm>
            <a:off x="5580112" y="1484784"/>
            <a:ext cx="3563888" cy="4547047"/>
          </a:xfrm>
        </p:spPr>
        <p:txBody>
          <a:bodyPr>
            <a:normAutofit/>
          </a:bodyPr>
          <a:lstStyle/>
          <a:p>
            <a:endParaRPr lang="en-US" altLang="ko-KR" sz="15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1-</a:t>
            </a:r>
            <a:r>
              <a:rPr lang="ko-KR" altLang="en-US" sz="1600" dirty="0" smtClean="0"/>
              <a:t>조회 할 운송장번호 입력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조회</a:t>
            </a:r>
            <a:r>
              <a:rPr lang="en-US" altLang="ko-KR" sz="1600" dirty="0" smtClean="0"/>
              <a:t>(F2</a:t>
            </a:r>
            <a:r>
              <a:rPr lang="en-US" altLang="ko-KR" sz="1600" dirty="0" smtClean="0"/>
              <a:t>)</a:t>
            </a:r>
          </a:p>
          <a:p>
            <a:pPr>
              <a:buFont typeface="Arial" pitchFamily="34" charset="0"/>
              <a:buChar char="•"/>
            </a:pP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2-</a:t>
            </a:r>
            <a:r>
              <a:rPr lang="ko-KR" altLang="en-US" sz="1600" dirty="0" smtClean="0"/>
              <a:t>조회된 송장의 이미지 </a:t>
            </a:r>
            <a:r>
              <a:rPr lang="ko-KR" altLang="en-US" sz="1600" dirty="0" smtClean="0"/>
              <a:t>보임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3-</a:t>
            </a:r>
            <a:r>
              <a:rPr lang="ko-KR" altLang="en-US" sz="1600" dirty="0" smtClean="0"/>
              <a:t>운송장 상세 내역 </a:t>
            </a:r>
            <a:r>
              <a:rPr lang="ko-KR" altLang="en-US" sz="1600" dirty="0" smtClean="0"/>
              <a:t>보임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4-</a:t>
            </a:r>
            <a:r>
              <a:rPr lang="ko-KR" altLang="en-US" sz="1600" dirty="0" smtClean="0"/>
              <a:t>등록 사원 </a:t>
            </a:r>
            <a:r>
              <a:rPr lang="ko-KR" altLang="en-US" sz="1600" dirty="0" smtClean="0"/>
              <a:t>정보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5-</a:t>
            </a:r>
            <a:r>
              <a:rPr lang="ko-KR" altLang="en-US" sz="1600" dirty="0" smtClean="0"/>
              <a:t>이전에 조회한 자료 </a:t>
            </a:r>
            <a:r>
              <a:rPr lang="ko-KR" altLang="en-US" sz="1600" dirty="0" smtClean="0"/>
              <a:t>보임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6-2</a:t>
            </a:r>
            <a:r>
              <a:rPr lang="ko-KR" altLang="en-US" sz="1600" dirty="0" smtClean="0"/>
              <a:t>의 이미지를 작업가능</a:t>
            </a:r>
            <a:endParaRPr lang="en-US" altLang="ko-KR" sz="1600" dirty="0" smtClean="0"/>
          </a:p>
          <a:p>
            <a:pPr lvl="1"/>
            <a:endParaRPr lang="en-US" altLang="ko-KR" sz="1600" dirty="0" smtClean="0"/>
          </a:p>
          <a:p>
            <a:pPr lvl="1"/>
            <a:endParaRPr lang="en-US" altLang="ko-KR" sz="1500" dirty="0" smtClean="0"/>
          </a:p>
          <a:p>
            <a:pPr>
              <a:buFont typeface="Wingdings" pitchFamily="2" charset="2"/>
              <a:buChar char="v"/>
            </a:pPr>
            <a:endParaRPr lang="ko-KR" altLang="en-US" sz="15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980728"/>
            <a:ext cx="5328592" cy="553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12. </a:t>
            </a:r>
            <a:r>
              <a:rPr lang="ko-KR" altLang="en-US" sz="2900" dirty="0" smtClean="0"/>
              <a:t>운송장 이미지 보기</a:t>
            </a:r>
            <a:endParaRPr lang="ko-KR" altLang="en-US" sz="2900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80728"/>
            <a:ext cx="5616624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940152" y="1844824"/>
            <a:ext cx="295232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1-</a:t>
            </a:r>
            <a:r>
              <a:rPr lang="ko-KR" altLang="en-US" sz="1500" dirty="0" smtClean="0"/>
              <a:t>조회할 운송장번호 입력</a:t>
            </a:r>
            <a:endParaRPr lang="en-US" altLang="ko-KR" sz="1500" dirty="0" smtClean="0"/>
          </a:p>
          <a:p>
            <a:pPr lvl="1"/>
            <a:endParaRPr lang="en-US" altLang="ko-KR" sz="10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2-</a:t>
            </a:r>
            <a:r>
              <a:rPr lang="ko-KR" altLang="en-US" sz="1500" dirty="0" smtClean="0"/>
              <a:t>조회된 이미지 보임</a:t>
            </a:r>
            <a:endParaRPr lang="en-US" altLang="ko-KR" sz="1500" dirty="0" smtClean="0"/>
          </a:p>
          <a:p>
            <a:pPr lvl="1"/>
            <a:endParaRPr lang="en-US" altLang="ko-KR" sz="10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3-</a:t>
            </a:r>
            <a:r>
              <a:rPr lang="ko-KR" altLang="en-US" sz="1500" dirty="0" smtClean="0"/>
              <a:t>조회된 이미지 작업가능</a:t>
            </a:r>
            <a:endParaRPr lang="en-US" altLang="ko-KR" sz="1500" dirty="0" smtClean="0"/>
          </a:p>
          <a:p>
            <a:pPr lvl="1"/>
            <a:endParaRPr lang="en-US" altLang="ko-KR" sz="1000" dirty="0" smtClean="0"/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/>
              <a:t>4-</a:t>
            </a:r>
            <a:r>
              <a:rPr lang="ko-KR" altLang="en-US" sz="1500" dirty="0" smtClean="0"/>
              <a:t>이전에 조회된 자료보임</a:t>
            </a:r>
            <a:endParaRPr lang="en-US" altLang="ko-KR" sz="1500" dirty="0" smtClean="0"/>
          </a:p>
          <a:p>
            <a:pPr lvl="2"/>
            <a:endParaRPr lang="en-US" altLang="ko-KR" sz="1500" dirty="0" smtClean="0"/>
          </a:p>
          <a:p>
            <a:pPr lvl="2"/>
            <a:endParaRPr lang="en-US" altLang="ko-KR" sz="1500" dirty="0" smtClean="0"/>
          </a:p>
          <a:p>
            <a:pPr>
              <a:buFont typeface="Wingdings" pitchFamily="2" charset="2"/>
              <a:buChar char="v"/>
            </a:pPr>
            <a:endParaRPr lang="ko-KR" altLang="en-US" sz="1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13</a:t>
            </a:r>
            <a:r>
              <a:rPr lang="en-US" altLang="ko-KR" sz="2900" dirty="0" smtClean="0"/>
              <a:t>. </a:t>
            </a:r>
            <a:r>
              <a:rPr lang="ko-KR" altLang="en-US" sz="2900" dirty="0" smtClean="0"/>
              <a:t>거래처 </a:t>
            </a:r>
            <a:r>
              <a:rPr lang="ko-KR" altLang="en-US" sz="2900" dirty="0" smtClean="0"/>
              <a:t>개별</a:t>
            </a:r>
            <a:r>
              <a:rPr lang="en-US" altLang="ko-KR" sz="2900" dirty="0" smtClean="0"/>
              <a:t>/</a:t>
            </a:r>
            <a:r>
              <a:rPr lang="ko-KR" altLang="en-US" sz="2900" dirty="0" err="1" smtClean="0"/>
              <a:t>일자별</a:t>
            </a:r>
            <a:endParaRPr lang="ko-KR" altLang="en-US" sz="2900" dirty="0"/>
          </a:p>
        </p:txBody>
      </p:sp>
      <p:grpSp>
        <p:nvGrpSpPr>
          <p:cNvPr id="8" name="그룹 7"/>
          <p:cNvGrpSpPr/>
          <p:nvPr/>
        </p:nvGrpSpPr>
        <p:grpSpPr>
          <a:xfrm>
            <a:off x="142844" y="1000108"/>
            <a:ext cx="5857916" cy="5655744"/>
            <a:chOff x="357158" y="214290"/>
            <a:chExt cx="8067018" cy="6012934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7158" y="785794"/>
              <a:ext cx="8067018" cy="5072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모서리가 둥근 직사각형 9"/>
            <p:cNvSpPr/>
            <p:nvPr/>
          </p:nvSpPr>
          <p:spPr>
            <a:xfrm>
              <a:off x="428596" y="1000108"/>
              <a:ext cx="1285884" cy="357190"/>
            </a:xfrm>
            <a:prstGeom prst="roundRect">
              <a:avLst/>
            </a:prstGeom>
            <a:noFill/>
            <a:ln w="444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1714480" y="1000108"/>
              <a:ext cx="1500198" cy="500066"/>
            </a:xfrm>
            <a:prstGeom prst="roundRect">
              <a:avLst/>
            </a:prstGeom>
            <a:noFill/>
            <a:ln w="349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3214678" y="1000108"/>
              <a:ext cx="2000264" cy="571504"/>
            </a:xfrm>
            <a:prstGeom prst="round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428596" y="1571612"/>
              <a:ext cx="7929618" cy="4214842"/>
            </a:xfrm>
            <a:prstGeom prst="roundRect">
              <a:avLst/>
            </a:prstGeom>
            <a:noFill/>
            <a:ln w="412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 rot="5400000" flipH="1" flipV="1">
              <a:off x="1000100" y="785794"/>
              <a:ext cx="428628" cy="158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>
              <a:stCxn id="11" idx="0"/>
            </p:cNvCxnSpPr>
            <p:nvPr/>
          </p:nvCxnSpPr>
          <p:spPr>
            <a:xfrm rot="16200000" flipV="1">
              <a:off x="2236038" y="771567"/>
              <a:ext cx="449265" cy="781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hape 16"/>
            <p:cNvCxnSpPr>
              <a:stCxn id="12" idx="0"/>
            </p:cNvCxnSpPr>
            <p:nvPr/>
          </p:nvCxnSpPr>
          <p:spPr>
            <a:xfrm rot="5400000" flipH="1" flipV="1">
              <a:off x="4250529" y="607199"/>
              <a:ext cx="357190" cy="428628"/>
            </a:xfrm>
            <a:prstGeom prst="bentConnector2">
              <a:avLst/>
            </a:prstGeom>
            <a:ln w="317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hape 18"/>
            <p:cNvCxnSpPr>
              <a:stCxn id="13" idx="2"/>
            </p:cNvCxnSpPr>
            <p:nvPr/>
          </p:nvCxnSpPr>
          <p:spPr>
            <a:xfrm rot="16200000" flipH="1">
              <a:off x="4482702" y="5697156"/>
              <a:ext cx="285752" cy="464347"/>
            </a:xfrm>
            <a:prstGeom prst="bentConnector2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071538" y="21429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85984" y="214290"/>
              <a:ext cx="64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43438" y="428604"/>
              <a:ext cx="64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857752" y="5857892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4</a:t>
              </a:r>
              <a:endParaRPr lang="ko-KR" alt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072198" y="1643050"/>
            <a:ext cx="28575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조회 날짜 입력</a:t>
            </a:r>
            <a:endParaRPr lang="en-US" altLang="ko-KR" dirty="0" smtClean="0"/>
          </a:p>
          <a:p>
            <a:pPr marL="800100" lvl="1" indent="-342900"/>
            <a:r>
              <a:rPr lang="en-US" altLang="ko-KR" dirty="0" smtClean="0"/>
              <a:t>(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개월 설정가능</a:t>
            </a:r>
            <a:r>
              <a:rPr lang="en-US" altLang="ko-KR" dirty="0" smtClean="0"/>
              <a:t>)</a:t>
            </a:r>
          </a:p>
          <a:p>
            <a:pPr marL="800100" lvl="1" indent="-342900"/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결재 구분 또는 무임 화물 구분 가능</a:t>
            </a:r>
            <a:endParaRPr lang="en-US" altLang="ko-KR" dirty="0" smtClean="0"/>
          </a:p>
          <a:p>
            <a:pPr marL="342900" indent="-342900"/>
            <a:endParaRPr lang="en-US" altLang="ko-KR" dirty="0" smtClean="0"/>
          </a:p>
          <a:p>
            <a:pPr marL="342900" indent="-342900">
              <a:buFont typeface="+mj-lt"/>
              <a:buAutoNum type="arabicPeriod" startAt="3"/>
            </a:pPr>
            <a:r>
              <a:rPr lang="ko-KR" altLang="en-US" dirty="0" smtClean="0"/>
              <a:t>한약국 또는 본점에서 거래한의원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지점의 정산을 볼 수 있는 기능      </a:t>
            </a:r>
            <a:endParaRPr lang="en-US" altLang="ko-KR" dirty="0" smtClean="0"/>
          </a:p>
          <a:p>
            <a:pPr marL="342900" indent="-342900"/>
            <a:r>
              <a:rPr lang="en-US" altLang="ko-KR" dirty="0" smtClean="0"/>
              <a:t>     </a:t>
            </a:r>
            <a:r>
              <a:rPr lang="ko-KR" altLang="en-US" sz="1400" dirty="0" err="1" smtClean="0"/>
              <a:t>대표처</a:t>
            </a:r>
            <a:r>
              <a:rPr lang="en-US" altLang="ko-KR" sz="1400" dirty="0" smtClean="0"/>
              <a:t>:</a:t>
            </a:r>
            <a:r>
              <a:rPr lang="ko-KR" altLang="en-US" sz="1400" dirty="0" smtClean="0"/>
              <a:t>한약국</a:t>
            </a:r>
            <a:endParaRPr lang="en-US" altLang="ko-KR" sz="1400" dirty="0" smtClean="0"/>
          </a:p>
          <a:p>
            <a:pPr marL="342900" indent="-342900"/>
            <a:r>
              <a:rPr lang="en-US" altLang="ko-KR" sz="1400" dirty="0" smtClean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거래처</a:t>
            </a:r>
            <a:r>
              <a:rPr lang="en-US" altLang="ko-KR" sz="1400" dirty="0" smtClean="0"/>
              <a:t>:</a:t>
            </a:r>
            <a:r>
              <a:rPr lang="ko-KR" altLang="en-US" sz="1400" dirty="0" smtClean="0"/>
              <a:t>지점한의원</a:t>
            </a:r>
            <a:endParaRPr lang="en-US" altLang="ko-KR" sz="1400" dirty="0" smtClean="0"/>
          </a:p>
          <a:p>
            <a:pPr marL="342900" indent="-342900"/>
            <a:endParaRPr lang="en-US" altLang="ko-KR" sz="1400" dirty="0" smtClean="0"/>
          </a:p>
          <a:p>
            <a:pPr marL="342900" indent="-342900">
              <a:buFont typeface="+mj-lt"/>
              <a:buAutoNum type="arabicPeriod" startAt="4"/>
            </a:pPr>
            <a:r>
              <a:rPr lang="ko-KR" altLang="en-US" dirty="0" smtClean="0"/>
              <a:t>조회된 자료</a:t>
            </a:r>
            <a:endParaRPr lang="en-US" altLang="ko-KR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dirty="0" smtClean="0"/>
              <a:t>엑셀 파일 전환가능</a:t>
            </a:r>
            <a:r>
              <a:rPr lang="en-US" altLang="ko-KR" dirty="0" smtClean="0"/>
              <a:t>(F7)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dirty="0" smtClean="0"/>
              <a:t>거래처</a:t>
            </a:r>
            <a:r>
              <a:rPr lang="en-US" altLang="ko-KR" dirty="0" smtClean="0"/>
              <a:t> </a:t>
            </a:r>
            <a:r>
              <a:rPr lang="ko-KR" altLang="en-US" dirty="0" smtClean="0"/>
              <a:t>또는 지점별 물량 확인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900" dirty="0" smtClean="0"/>
              <a:t>14</a:t>
            </a:r>
            <a:r>
              <a:rPr lang="en-US" altLang="ko-KR" sz="2900" dirty="0" smtClean="0"/>
              <a:t>. </a:t>
            </a:r>
            <a:r>
              <a:rPr lang="ko-KR" altLang="en-US" sz="2900" dirty="0" smtClean="0"/>
              <a:t>화면 </a:t>
            </a:r>
            <a:r>
              <a:rPr lang="ko-KR" altLang="en-US" sz="2900" dirty="0" smtClean="0"/>
              <a:t>선택</a:t>
            </a:r>
            <a:r>
              <a:rPr lang="en-US" altLang="ko-KR" sz="2900" dirty="0" smtClean="0"/>
              <a:t> </a:t>
            </a:r>
            <a:r>
              <a:rPr lang="ko-KR" altLang="en-US" sz="2900" dirty="0" smtClean="0"/>
              <a:t>및 시스템 관리</a:t>
            </a:r>
            <a:endParaRPr lang="ko-KR" altLang="en-US" sz="290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 smtClean="0"/>
              <a:t>화면선택</a:t>
            </a:r>
            <a:endParaRPr lang="en-US" altLang="ko-KR" sz="2000" dirty="0" smtClean="0"/>
          </a:p>
          <a:p>
            <a:pPr lvl="1"/>
            <a:r>
              <a:rPr lang="ko-KR" altLang="en-US" sz="2000" dirty="0" smtClean="0"/>
              <a:t>프로그램  중 현재실행중인 화면 선택가능</a:t>
            </a:r>
            <a:endParaRPr lang="en-US" altLang="ko-KR" sz="2000" dirty="0" smtClean="0"/>
          </a:p>
          <a:p>
            <a:pPr lvl="1"/>
            <a:r>
              <a:rPr lang="en-US" altLang="ko-KR" sz="2000" dirty="0" smtClean="0"/>
              <a:t> </a:t>
            </a:r>
            <a:r>
              <a:rPr lang="ko-KR" altLang="en-US" sz="2000" dirty="0" smtClean="0"/>
              <a:t>작업 창 정렬가능</a:t>
            </a:r>
            <a:endParaRPr lang="en-US" altLang="ko-KR" sz="2000" dirty="0" smtClean="0"/>
          </a:p>
          <a:p>
            <a:pPr lvl="2"/>
            <a:r>
              <a:rPr lang="ko-KR" altLang="en-US" sz="1600" dirty="0" smtClean="0"/>
              <a:t>계단식 정렬</a:t>
            </a:r>
            <a:endParaRPr lang="en-US" altLang="ko-KR" sz="1600" dirty="0" smtClean="0"/>
          </a:p>
          <a:p>
            <a:pPr lvl="2"/>
            <a:r>
              <a:rPr lang="ko-KR" altLang="en-US" sz="1600" dirty="0" smtClean="0"/>
              <a:t>일자 식 정렬</a:t>
            </a:r>
            <a:r>
              <a:rPr lang="en-US" altLang="ko-KR" sz="1600" dirty="0" smtClean="0"/>
              <a:t>  </a:t>
            </a:r>
          </a:p>
          <a:p>
            <a:pPr lvl="1">
              <a:buNone/>
            </a:pPr>
            <a:endParaRPr lang="ko-KR" altLang="en-US" sz="2000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4427984" y="1600200"/>
            <a:ext cx="4536504" cy="4525963"/>
          </a:xfrm>
        </p:spPr>
        <p:txBody>
          <a:bodyPr>
            <a:normAutofit/>
          </a:bodyPr>
          <a:lstStyle/>
          <a:p>
            <a:r>
              <a:rPr lang="ko-KR" altLang="en-US" sz="2000" dirty="0" smtClean="0"/>
              <a:t>시스템관리</a:t>
            </a:r>
            <a:endParaRPr lang="en-US" altLang="ko-KR" sz="2000" dirty="0" smtClean="0"/>
          </a:p>
          <a:p>
            <a:pPr lvl="1"/>
            <a:r>
              <a:rPr lang="ko-KR" altLang="en-US" sz="2000" dirty="0" smtClean="0"/>
              <a:t>단축설정</a:t>
            </a:r>
            <a:endParaRPr lang="en-US" altLang="ko-KR" sz="2000" dirty="0" smtClean="0"/>
          </a:p>
          <a:p>
            <a:pPr lvl="2"/>
            <a:r>
              <a:rPr lang="ko-KR" altLang="en-US" sz="1600" dirty="0" smtClean="0"/>
              <a:t>자주 쓰는 메뉴를 단축설정 가능</a:t>
            </a:r>
            <a:endParaRPr lang="en-US" altLang="ko-KR" sz="1600" dirty="0" smtClean="0"/>
          </a:p>
          <a:p>
            <a:pPr lvl="1"/>
            <a:r>
              <a:rPr lang="ko-KR" altLang="en-US" sz="2000" dirty="0" smtClean="0"/>
              <a:t>환경 설정</a:t>
            </a:r>
            <a:endParaRPr lang="en-US" altLang="ko-KR" sz="2000" dirty="0" smtClean="0"/>
          </a:p>
          <a:p>
            <a:pPr lvl="1"/>
            <a:r>
              <a:rPr lang="ko-KR" altLang="en-US" sz="2000" dirty="0" smtClean="0"/>
              <a:t>패스워드 변경</a:t>
            </a:r>
            <a:endParaRPr lang="en-US" altLang="ko-KR" sz="2000" dirty="0" smtClean="0"/>
          </a:p>
          <a:p>
            <a:pPr lvl="1"/>
            <a:r>
              <a:rPr lang="ko-KR" altLang="en-US" sz="2000" dirty="0" smtClean="0"/>
              <a:t>수동 업그레이드</a:t>
            </a:r>
            <a:endParaRPr lang="en-US" altLang="ko-KR" sz="2000" dirty="0" smtClean="0"/>
          </a:p>
          <a:p>
            <a:pPr lvl="1"/>
            <a:r>
              <a:rPr lang="ko-KR" altLang="en-US" sz="2000" dirty="0" smtClean="0"/>
              <a:t>프린트 선택</a:t>
            </a:r>
            <a:endParaRPr lang="en-US" altLang="ko-KR" sz="2000" dirty="0" smtClean="0"/>
          </a:p>
          <a:p>
            <a:pPr lvl="1"/>
            <a:r>
              <a:rPr lang="ko-KR" altLang="en-US" sz="2000" dirty="0" smtClean="0"/>
              <a:t>부재 중 감금 기능</a:t>
            </a:r>
            <a:endParaRPr lang="en-US" altLang="ko-KR" sz="2000" dirty="0" smtClean="0"/>
          </a:p>
          <a:p>
            <a:pPr lvl="1"/>
            <a:r>
              <a:rPr lang="ko-KR" altLang="en-US" sz="2000" dirty="0" smtClean="0"/>
              <a:t>한의사랑 홈페이지링크</a:t>
            </a:r>
            <a:endParaRPr lang="en-US" altLang="ko-KR" sz="2000" dirty="0" smtClean="0"/>
          </a:p>
          <a:p>
            <a:pPr lvl="1"/>
            <a:r>
              <a:rPr lang="ko-KR" altLang="en-US" sz="2000" dirty="0" smtClean="0"/>
              <a:t>컴퓨터 원격지원</a:t>
            </a:r>
            <a:r>
              <a:rPr lang="en-US" altLang="ko-KR" sz="2000" dirty="0" smtClean="0"/>
              <a:t>2(3.5)</a:t>
            </a:r>
          </a:p>
          <a:p>
            <a:pPr lvl="1"/>
            <a:r>
              <a:rPr lang="ko-KR" altLang="en-US" sz="2000" dirty="0" smtClean="0"/>
              <a:t>시스템 정보</a:t>
            </a:r>
            <a:endParaRPr lang="en-US" altLang="ko-KR" sz="2000" dirty="0" smtClean="0"/>
          </a:p>
          <a:p>
            <a:pPr lvl="1"/>
            <a:r>
              <a:rPr lang="ko-KR" altLang="en-US" sz="2000" dirty="0" smtClean="0"/>
              <a:t>종료</a:t>
            </a:r>
            <a:r>
              <a:rPr lang="en-US" altLang="ko-KR" sz="2000" dirty="0" smtClean="0"/>
              <a:t>(ALT+X)</a:t>
            </a:r>
          </a:p>
          <a:p>
            <a:pPr lvl="1">
              <a:buNone/>
            </a:pPr>
            <a:endParaRPr lang="en-US" altLang="ko-KR" sz="2000" dirty="0" smtClean="0"/>
          </a:p>
          <a:p>
            <a:pPr lvl="1"/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3500" dirty="0" smtClean="0"/>
              <a:t>E.L.S</a:t>
            </a:r>
            <a:r>
              <a:rPr lang="ko-KR" altLang="en-US" sz="3500" dirty="0" smtClean="0"/>
              <a:t> 도입 후 업무 간편화</a:t>
            </a:r>
            <a:endParaRPr lang="ko-KR" altLang="en-US" sz="35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800" b="1" dirty="0" smtClean="0"/>
              <a:t>위탁 지역 배송 시 발생되는 주소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전화번호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이름 오류건 최소화</a:t>
            </a:r>
            <a:endParaRPr lang="en-US" altLang="ko-KR" sz="1800" b="1" dirty="0" smtClean="0"/>
          </a:p>
          <a:p>
            <a:pPr lvl="1">
              <a:buNone/>
            </a:pPr>
            <a:r>
              <a:rPr lang="ko-KR" altLang="en-US" sz="1600" dirty="0" smtClean="0"/>
              <a:t>직접고객정보 입력과 송장 출력 가능으로 재등록 시 발생되는 오류 건 사라짐</a:t>
            </a:r>
            <a:endParaRPr lang="en-US" altLang="ko-KR" sz="1600" dirty="0" smtClean="0"/>
          </a:p>
          <a:p>
            <a:pPr>
              <a:buNone/>
            </a:pPr>
            <a:r>
              <a:rPr lang="ko-KR" altLang="en-US" sz="1800" b="1" dirty="0" smtClean="0"/>
              <a:t>고객 관리 간편화</a:t>
            </a:r>
            <a:endParaRPr lang="en-US" altLang="ko-KR" sz="1800" b="1" dirty="0" smtClean="0"/>
          </a:p>
          <a:p>
            <a:pPr lvl="1">
              <a:buNone/>
            </a:pPr>
            <a:r>
              <a:rPr lang="ko-KR" altLang="en-US" sz="1600" dirty="0" smtClean="0"/>
              <a:t>기존 등록된 고객은 전호번호만으로 등록된 성명과 주소 불러오기 기능</a:t>
            </a:r>
            <a:endParaRPr lang="en-US" altLang="ko-KR" sz="1600" dirty="0" smtClean="0"/>
          </a:p>
          <a:p>
            <a:pPr>
              <a:buNone/>
            </a:pPr>
            <a:r>
              <a:rPr lang="ko-KR" altLang="en-US" sz="1800" b="1" dirty="0" smtClean="0"/>
              <a:t>배송 조회 지연으로 인한 고객 마찰 최소화</a:t>
            </a:r>
            <a:endParaRPr lang="en-US" altLang="ko-KR" sz="1800" b="1" dirty="0" smtClean="0"/>
          </a:p>
          <a:p>
            <a:pPr lvl="1">
              <a:buNone/>
            </a:pPr>
            <a:r>
              <a:rPr lang="ko-KR" altLang="en-US" sz="1600" dirty="0" smtClean="0"/>
              <a:t>배송 조회 시 담당 배송자의 성명 및 전화번호 조회 가능</a:t>
            </a:r>
            <a:endParaRPr lang="en-US" altLang="ko-KR" sz="1600" dirty="0" smtClean="0"/>
          </a:p>
          <a:p>
            <a:pPr lvl="1">
              <a:buNone/>
            </a:pPr>
            <a:endParaRPr lang="en-US" altLang="ko-KR" sz="16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1800" b="1" dirty="0" smtClean="0"/>
          </a:p>
          <a:p>
            <a:pPr>
              <a:buNone/>
            </a:pPr>
            <a:endParaRPr lang="en-US" altLang="ko-KR" sz="1800" b="1" dirty="0" smtClean="0"/>
          </a:p>
          <a:p>
            <a:pPr>
              <a:buNone/>
            </a:pPr>
            <a:r>
              <a:rPr lang="ko-KR" altLang="en-US" sz="1800" b="1" dirty="0" smtClean="0"/>
              <a:t>운임 결재의 간편화</a:t>
            </a:r>
            <a:endParaRPr lang="en-US" altLang="ko-KR" sz="1800" b="1" dirty="0" smtClean="0"/>
          </a:p>
          <a:p>
            <a:pPr lvl="1">
              <a:buNone/>
            </a:pPr>
            <a:r>
              <a:rPr lang="ko-KR" altLang="en-US" sz="1400" dirty="0" smtClean="0"/>
              <a:t>일별 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월별 운임의 합계 실시간 확인가능</a:t>
            </a:r>
            <a:endParaRPr lang="en-US" altLang="ko-KR" sz="1400" dirty="0" smtClean="0"/>
          </a:p>
          <a:p>
            <a:pPr lvl="1">
              <a:buNone/>
            </a:pPr>
            <a:r>
              <a:rPr lang="ko-KR" altLang="en-US" sz="1400" dirty="0" smtClean="0"/>
              <a:t>지역 및 전체 수량 확인가능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 거래 내역조회 가능</a:t>
            </a:r>
            <a:endParaRPr lang="ko-KR" altLang="en-US" sz="1400" dirty="0"/>
          </a:p>
        </p:txBody>
      </p:sp>
      <p:grpSp>
        <p:nvGrpSpPr>
          <p:cNvPr id="2" name="그룹 220"/>
          <p:cNvGrpSpPr/>
          <p:nvPr/>
        </p:nvGrpSpPr>
        <p:grpSpPr>
          <a:xfrm>
            <a:off x="0" y="3212976"/>
            <a:ext cx="8964487" cy="2205432"/>
            <a:chOff x="0" y="620688"/>
            <a:chExt cx="8964487" cy="2205432"/>
          </a:xfrm>
        </p:grpSpPr>
        <p:grpSp>
          <p:nvGrpSpPr>
            <p:cNvPr id="3" name="그룹 63"/>
            <p:cNvGrpSpPr/>
            <p:nvPr/>
          </p:nvGrpSpPr>
          <p:grpSpPr>
            <a:xfrm>
              <a:off x="0" y="620688"/>
              <a:ext cx="4216939" cy="2205432"/>
              <a:chOff x="1331913" y="332656"/>
              <a:chExt cx="5760367" cy="3263787"/>
            </a:xfrm>
          </p:grpSpPr>
          <p:grpSp>
            <p:nvGrpSpPr>
              <p:cNvPr id="4" name="그룹 58"/>
              <p:cNvGrpSpPr/>
              <p:nvPr/>
            </p:nvGrpSpPr>
            <p:grpSpPr>
              <a:xfrm>
                <a:off x="1331913" y="332656"/>
                <a:ext cx="5760367" cy="3263787"/>
                <a:chOff x="1331913" y="332656"/>
                <a:chExt cx="5760367" cy="3263787"/>
              </a:xfrm>
            </p:grpSpPr>
            <p:grpSp>
              <p:nvGrpSpPr>
                <p:cNvPr id="5" name="그룹 52"/>
                <p:cNvGrpSpPr/>
                <p:nvPr/>
              </p:nvGrpSpPr>
              <p:grpSpPr>
                <a:xfrm>
                  <a:off x="3544395" y="332656"/>
                  <a:ext cx="1512168" cy="1691317"/>
                  <a:chOff x="3544395" y="332656"/>
                  <a:chExt cx="1512168" cy="1691317"/>
                </a:xfrm>
              </p:grpSpPr>
              <p:pic>
                <p:nvPicPr>
                  <p:cNvPr id="290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3544395" y="332656"/>
                    <a:ext cx="1512168" cy="144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291" name="TextBox 290"/>
                  <p:cNvSpPr txBox="1"/>
                  <p:nvPr/>
                </p:nvSpPr>
                <p:spPr>
                  <a:xfrm>
                    <a:off x="3923928" y="1700808"/>
                    <a:ext cx="936104" cy="323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1500" dirty="0" smtClean="0"/>
                      <a:t>본사</a:t>
                    </a:r>
                    <a:endParaRPr lang="en-US" altLang="ko-KR" sz="1500" dirty="0" smtClean="0"/>
                  </a:p>
                </p:txBody>
              </p:sp>
            </p:grpSp>
            <p:grpSp>
              <p:nvGrpSpPr>
                <p:cNvPr id="8" name="그룹 53"/>
                <p:cNvGrpSpPr/>
                <p:nvPr/>
              </p:nvGrpSpPr>
              <p:grpSpPr>
                <a:xfrm>
                  <a:off x="5463176" y="2060848"/>
                  <a:ext cx="1629104" cy="1535595"/>
                  <a:chOff x="5175144" y="1916832"/>
                  <a:chExt cx="1629104" cy="1535595"/>
                </a:xfrm>
              </p:grpSpPr>
              <p:pic>
                <p:nvPicPr>
                  <p:cNvPr id="288" name="그림 287" descr="xorqo.WMF"/>
                  <p:cNvPicPr>
                    <a:picLocks noChangeAspect="1"/>
                  </p:cNvPicPr>
                  <p:nvPr/>
                </p:nvPicPr>
                <p:blipFill>
                  <a:blip r:embed="rId4" cstate="print"/>
                  <a:stretch>
                    <a:fillRect/>
                  </a:stretch>
                </p:blipFill>
                <p:spPr>
                  <a:xfrm>
                    <a:off x="5580112" y="1916832"/>
                    <a:ext cx="864096" cy="1008112"/>
                  </a:xfrm>
                  <a:prstGeom prst="rect">
                    <a:avLst/>
                  </a:prstGeom>
                </p:spPr>
              </p:pic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5175144" y="2996952"/>
                    <a:ext cx="1629104" cy="4554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1400" dirty="0" smtClean="0"/>
                      <a:t>배송 담당자</a:t>
                    </a:r>
                    <a:endParaRPr lang="ko-KR" altLang="en-US" sz="1400" dirty="0"/>
                  </a:p>
                </p:txBody>
              </p:sp>
            </p:grpSp>
            <p:grpSp>
              <p:nvGrpSpPr>
                <p:cNvPr id="9" name="그룹 51"/>
                <p:cNvGrpSpPr/>
                <p:nvPr/>
              </p:nvGrpSpPr>
              <p:grpSpPr>
                <a:xfrm>
                  <a:off x="1331913" y="1844675"/>
                  <a:ext cx="1439862" cy="1501284"/>
                  <a:chOff x="1331913" y="1844675"/>
                  <a:chExt cx="1439862" cy="1501284"/>
                </a:xfrm>
              </p:grpSpPr>
              <p:sp>
                <p:nvSpPr>
                  <p:cNvPr id="245" name="TextBox 244"/>
                  <p:cNvSpPr txBox="1"/>
                  <p:nvPr/>
                </p:nvSpPr>
                <p:spPr>
                  <a:xfrm>
                    <a:off x="1691680" y="3068960"/>
                    <a:ext cx="1008112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1200" dirty="0" smtClean="0"/>
                      <a:t>한의원</a:t>
                    </a:r>
                    <a:endParaRPr lang="en-US" altLang="ko-KR" sz="1200" dirty="0" smtClean="0"/>
                  </a:p>
                </p:txBody>
              </p:sp>
              <p:grpSp>
                <p:nvGrpSpPr>
                  <p:cNvPr id="10" name="Group 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31913" y="1844675"/>
                    <a:ext cx="1439862" cy="1223963"/>
                    <a:chOff x="839" y="1162"/>
                    <a:chExt cx="907" cy="771"/>
                  </a:xfrm>
                </p:grpSpPr>
                <p:sp>
                  <p:nvSpPr>
                    <p:cNvPr id="247" name="AutoShape 4"/>
                    <p:cNvSpPr>
                      <a:spLocks noChangeAspect="1" noChangeArrowheads="1" noTextEdit="1"/>
                    </p:cNvSpPr>
                    <p:nvPr/>
                  </p:nvSpPr>
                  <p:spPr bwMode="auto">
                    <a:xfrm>
                      <a:off x="839" y="1162"/>
                      <a:ext cx="907" cy="77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48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839" y="1162"/>
                      <a:ext cx="907" cy="562"/>
                    </a:xfrm>
                    <a:custGeom>
                      <a:avLst/>
                      <a:gdLst/>
                      <a:ahLst/>
                      <a:cxnLst>
                        <a:cxn ang="0">
                          <a:pos x="709" y="562"/>
                        </a:cxn>
                        <a:cxn ang="0">
                          <a:pos x="907" y="397"/>
                        </a:cxn>
                        <a:cxn ang="0">
                          <a:pos x="433" y="0"/>
                        </a:cxn>
                        <a:cxn ang="0">
                          <a:pos x="0" y="418"/>
                        </a:cxn>
                        <a:cxn ang="0">
                          <a:pos x="161" y="558"/>
                        </a:cxn>
                        <a:cxn ang="0">
                          <a:pos x="179" y="555"/>
                        </a:cxn>
                        <a:cxn ang="0">
                          <a:pos x="196" y="551"/>
                        </a:cxn>
                        <a:cxn ang="0">
                          <a:pos x="213" y="547"/>
                        </a:cxn>
                        <a:cxn ang="0">
                          <a:pos x="230" y="544"/>
                        </a:cxn>
                        <a:cxn ang="0">
                          <a:pos x="248" y="541"/>
                        </a:cxn>
                        <a:cxn ang="0">
                          <a:pos x="265" y="538"/>
                        </a:cxn>
                        <a:cxn ang="0">
                          <a:pos x="283" y="535"/>
                        </a:cxn>
                        <a:cxn ang="0">
                          <a:pos x="301" y="533"/>
                        </a:cxn>
                        <a:cxn ang="0">
                          <a:pos x="318" y="531"/>
                        </a:cxn>
                        <a:cxn ang="0">
                          <a:pos x="336" y="529"/>
                        </a:cxn>
                        <a:cxn ang="0">
                          <a:pos x="353" y="528"/>
                        </a:cxn>
                        <a:cxn ang="0">
                          <a:pos x="371" y="526"/>
                        </a:cxn>
                        <a:cxn ang="0">
                          <a:pos x="389" y="525"/>
                        </a:cxn>
                        <a:cxn ang="0">
                          <a:pos x="406" y="525"/>
                        </a:cxn>
                        <a:cxn ang="0">
                          <a:pos x="424" y="524"/>
                        </a:cxn>
                        <a:cxn ang="0">
                          <a:pos x="442" y="524"/>
                        </a:cxn>
                        <a:cxn ang="0">
                          <a:pos x="461" y="524"/>
                        </a:cxn>
                        <a:cxn ang="0">
                          <a:pos x="479" y="525"/>
                        </a:cxn>
                        <a:cxn ang="0">
                          <a:pos x="497" y="525"/>
                        </a:cxn>
                        <a:cxn ang="0">
                          <a:pos x="515" y="526"/>
                        </a:cxn>
                        <a:cxn ang="0">
                          <a:pos x="533" y="528"/>
                        </a:cxn>
                        <a:cxn ang="0">
                          <a:pos x="550" y="529"/>
                        </a:cxn>
                        <a:cxn ang="0">
                          <a:pos x="567" y="531"/>
                        </a:cxn>
                        <a:cxn ang="0">
                          <a:pos x="584" y="533"/>
                        </a:cxn>
                        <a:cxn ang="0">
                          <a:pos x="601" y="536"/>
                        </a:cxn>
                        <a:cxn ang="0">
                          <a:pos x="617" y="539"/>
                        </a:cxn>
                        <a:cxn ang="0">
                          <a:pos x="633" y="542"/>
                        </a:cxn>
                        <a:cxn ang="0">
                          <a:pos x="649" y="545"/>
                        </a:cxn>
                        <a:cxn ang="0">
                          <a:pos x="664" y="549"/>
                        </a:cxn>
                        <a:cxn ang="0">
                          <a:pos x="680" y="553"/>
                        </a:cxn>
                        <a:cxn ang="0">
                          <a:pos x="694" y="557"/>
                        </a:cxn>
                        <a:cxn ang="0">
                          <a:pos x="709" y="562"/>
                        </a:cxn>
                      </a:cxnLst>
                      <a:rect l="0" t="0" r="r" b="b"/>
                      <a:pathLst>
                        <a:path w="907" h="562">
                          <a:moveTo>
                            <a:pt x="709" y="562"/>
                          </a:moveTo>
                          <a:lnTo>
                            <a:pt x="907" y="397"/>
                          </a:lnTo>
                          <a:lnTo>
                            <a:pt x="433" y="0"/>
                          </a:lnTo>
                          <a:lnTo>
                            <a:pt x="0" y="418"/>
                          </a:lnTo>
                          <a:lnTo>
                            <a:pt x="161" y="558"/>
                          </a:lnTo>
                          <a:lnTo>
                            <a:pt x="179" y="555"/>
                          </a:lnTo>
                          <a:lnTo>
                            <a:pt x="196" y="551"/>
                          </a:lnTo>
                          <a:lnTo>
                            <a:pt x="213" y="547"/>
                          </a:lnTo>
                          <a:lnTo>
                            <a:pt x="230" y="544"/>
                          </a:lnTo>
                          <a:lnTo>
                            <a:pt x="248" y="541"/>
                          </a:lnTo>
                          <a:lnTo>
                            <a:pt x="265" y="538"/>
                          </a:lnTo>
                          <a:lnTo>
                            <a:pt x="283" y="535"/>
                          </a:lnTo>
                          <a:lnTo>
                            <a:pt x="301" y="533"/>
                          </a:lnTo>
                          <a:lnTo>
                            <a:pt x="318" y="531"/>
                          </a:lnTo>
                          <a:lnTo>
                            <a:pt x="336" y="529"/>
                          </a:lnTo>
                          <a:lnTo>
                            <a:pt x="353" y="528"/>
                          </a:lnTo>
                          <a:lnTo>
                            <a:pt x="371" y="526"/>
                          </a:lnTo>
                          <a:lnTo>
                            <a:pt x="389" y="525"/>
                          </a:lnTo>
                          <a:lnTo>
                            <a:pt x="406" y="525"/>
                          </a:lnTo>
                          <a:lnTo>
                            <a:pt x="424" y="524"/>
                          </a:lnTo>
                          <a:lnTo>
                            <a:pt x="442" y="524"/>
                          </a:lnTo>
                          <a:lnTo>
                            <a:pt x="461" y="524"/>
                          </a:lnTo>
                          <a:lnTo>
                            <a:pt x="479" y="525"/>
                          </a:lnTo>
                          <a:lnTo>
                            <a:pt x="497" y="525"/>
                          </a:lnTo>
                          <a:lnTo>
                            <a:pt x="515" y="526"/>
                          </a:lnTo>
                          <a:lnTo>
                            <a:pt x="533" y="528"/>
                          </a:lnTo>
                          <a:lnTo>
                            <a:pt x="550" y="529"/>
                          </a:lnTo>
                          <a:lnTo>
                            <a:pt x="567" y="531"/>
                          </a:lnTo>
                          <a:lnTo>
                            <a:pt x="584" y="533"/>
                          </a:lnTo>
                          <a:lnTo>
                            <a:pt x="601" y="536"/>
                          </a:lnTo>
                          <a:lnTo>
                            <a:pt x="617" y="539"/>
                          </a:lnTo>
                          <a:lnTo>
                            <a:pt x="633" y="542"/>
                          </a:lnTo>
                          <a:lnTo>
                            <a:pt x="649" y="545"/>
                          </a:lnTo>
                          <a:lnTo>
                            <a:pt x="664" y="549"/>
                          </a:lnTo>
                          <a:lnTo>
                            <a:pt x="680" y="553"/>
                          </a:lnTo>
                          <a:lnTo>
                            <a:pt x="694" y="557"/>
                          </a:lnTo>
                          <a:lnTo>
                            <a:pt x="709" y="562"/>
                          </a:lnTo>
                          <a:close/>
                        </a:path>
                      </a:pathLst>
                    </a:custGeom>
                    <a:solidFill>
                      <a:srgbClr val="E2E2C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49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1065" y="1279"/>
                      <a:ext cx="497" cy="445"/>
                    </a:xfrm>
                    <a:custGeom>
                      <a:avLst/>
                      <a:gdLst/>
                      <a:ahLst/>
                      <a:cxnLst>
                        <a:cxn ang="0">
                          <a:pos x="482" y="219"/>
                        </a:cxn>
                        <a:cxn ang="0">
                          <a:pos x="464" y="208"/>
                        </a:cxn>
                        <a:cxn ang="0">
                          <a:pos x="445" y="196"/>
                        </a:cxn>
                        <a:cxn ang="0">
                          <a:pos x="426" y="185"/>
                        </a:cxn>
                        <a:cxn ang="0">
                          <a:pos x="408" y="173"/>
                        </a:cxn>
                        <a:cxn ang="0">
                          <a:pos x="395" y="166"/>
                        </a:cxn>
                        <a:cxn ang="0">
                          <a:pos x="394" y="165"/>
                        </a:cxn>
                        <a:cxn ang="0">
                          <a:pos x="370" y="169"/>
                        </a:cxn>
                        <a:cxn ang="0">
                          <a:pos x="346" y="173"/>
                        </a:cxn>
                        <a:cxn ang="0">
                          <a:pos x="327" y="151"/>
                        </a:cxn>
                        <a:cxn ang="0">
                          <a:pos x="318" y="76"/>
                        </a:cxn>
                        <a:cxn ang="0">
                          <a:pos x="301" y="61"/>
                        </a:cxn>
                        <a:cxn ang="0">
                          <a:pos x="284" y="47"/>
                        </a:cxn>
                        <a:cxn ang="0">
                          <a:pos x="268" y="34"/>
                        </a:cxn>
                        <a:cxn ang="0">
                          <a:pos x="252" y="20"/>
                        </a:cxn>
                        <a:cxn ang="0">
                          <a:pos x="236" y="6"/>
                        </a:cxn>
                        <a:cxn ang="0">
                          <a:pos x="231" y="1"/>
                        </a:cxn>
                        <a:cxn ang="0">
                          <a:pos x="230" y="1"/>
                        </a:cxn>
                        <a:cxn ang="0">
                          <a:pos x="229" y="0"/>
                        </a:cxn>
                        <a:cxn ang="0">
                          <a:pos x="202" y="16"/>
                        </a:cxn>
                        <a:cxn ang="0">
                          <a:pos x="175" y="32"/>
                        </a:cxn>
                        <a:cxn ang="0">
                          <a:pos x="149" y="49"/>
                        </a:cxn>
                        <a:cxn ang="0">
                          <a:pos x="122" y="67"/>
                        </a:cxn>
                        <a:cxn ang="0">
                          <a:pos x="96" y="84"/>
                        </a:cxn>
                        <a:cxn ang="0">
                          <a:pos x="93" y="148"/>
                        </a:cxn>
                        <a:cxn ang="0">
                          <a:pos x="95" y="204"/>
                        </a:cxn>
                        <a:cxn ang="0">
                          <a:pos x="88" y="201"/>
                        </a:cxn>
                        <a:cxn ang="0">
                          <a:pos x="81" y="199"/>
                        </a:cxn>
                        <a:cxn ang="0">
                          <a:pos x="78" y="199"/>
                        </a:cxn>
                        <a:cxn ang="0">
                          <a:pos x="73" y="201"/>
                        </a:cxn>
                        <a:cxn ang="0">
                          <a:pos x="59" y="208"/>
                        </a:cxn>
                        <a:cxn ang="0">
                          <a:pos x="45" y="214"/>
                        </a:cxn>
                        <a:cxn ang="0">
                          <a:pos x="31" y="221"/>
                        </a:cxn>
                        <a:cxn ang="0">
                          <a:pos x="17" y="227"/>
                        </a:cxn>
                        <a:cxn ang="0">
                          <a:pos x="3" y="234"/>
                        </a:cxn>
                        <a:cxn ang="0">
                          <a:pos x="4" y="381"/>
                        </a:cxn>
                        <a:cxn ang="0">
                          <a:pos x="27" y="423"/>
                        </a:cxn>
                        <a:cxn ang="0">
                          <a:pos x="67" y="416"/>
                        </a:cxn>
                        <a:cxn ang="0">
                          <a:pos x="108" y="411"/>
                        </a:cxn>
                        <a:cxn ang="0">
                          <a:pos x="148" y="408"/>
                        </a:cxn>
                        <a:cxn ang="0">
                          <a:pos x="189" y="406"/>
                        </a:cxn>
                        <a:cxn ang="0">
                          <a:pos x="234" y="406"/>
                        </a:cxn>
                        <a:cxn ang="0">
                          <a:pos x="288" y="408"/>
                        </a:cxn>
                        <a:cxn ang="0">
                          <a:pos x="340" y="413"/>
                        </a:cxn>
                        <a:cxn ang="0">
                          <a:pos x="389" y="421"/>
                        </a:cxn>
                        <a:cxn ang="0">
                          <a:pos x="436" y="432"/>
                        </a:cxn>
                        <a:cxn ang="0">
                          <a:pos x="480" y="445"/>
                        </a:cxn>
                        <a:cxn ang="0">
                          <a:pos x="493" y="365"/>
                        </a:cxn>
                        <a:cxn ang="0">
                          <a:pos x="497" y="283"/>
                        </a:cxn>
                      </a:cxnLst>
                      <a:rect l="0" t="0" r="r" b="b"/>
                      <a:pathLst>
                        <a:path w="497" h="445">
                          <a:moveTo>
                            <a:pt x="495" y="227"/>
                          </a:moveTo>
                          <a:lnTo>
                            <a:pt x="489" y="223"/>
                          </a:lnTo>
                          <a:lnTo>
                            <a:pt x="482" y="219"/>
                          </a:lnTo>
                          <a:lnTo>
                            <a:pt x="476" y="215"/>
                          </a:lnTo>
                          <a:lnTo>
                            <a:pt x="470" y="212"/>
                          </a:lnTo>
                          <a:lnTo>
                            <a:pt x="464" y="208"/>
                          </a:lnTo>
                          <a:lnTo>
                            <a:pt x="457" y="204"/>
                          </a:lnTo>
                          <a:lnTo>
                            <a:pt x="451" y="200"/>
                          </a:lnTo>
                          <a:lnTo>
                            <a:pt x="445" y="196"/>
                          </a:lnTo>
                          <a:lnTo>
                            <a:pt x="439" y="192"/>
                          </a:lnTo>
                          <a:lnTo>
                            <a:pt x="433" y="189"/>
                          </a:lnTo>
                          <a:lnTo>
                            <a:pt x="426" y="185"/>
                          </a:lnTo>
                          <a:lnTo>
                            <a:pt x="420" y="181"/>
                          </a:lnTo>
                          <a:lnTo>
                            <a:pt x="414" y="177"/>
                          </a:lnTo>
                          <a:lnTo>
                            <a:pt x="408" y="173"/>
                          </a:lnTo>
                          <a:lnTo>
                            <a:pt x="402" y="169"/>
                          </a:lnTo>
                          <a:lnTo>
                            <a:pt x="395" y="166"/>
                          </a:lnTo>
                          <a:lnTo>
                            <a:pt x="395" y="166"/>
                          </a:lnTo>
                          <a:lnTo>
                            <a:pt x="395" y="165"/>
                          </a:lnTo>
                          <a:lnTo>
                            <a:pt x="395" y="165"/>
                          </a:lnTo>
                          <a:lnTo>
                            <a:pt x="394" y="165"/>
                          </a:lnTo>
                          <a:lnTo>
                            <a:pt x="386" y="166"/>
                          </a:lnTo>
                          <a:lnTo>
                            <a:pt x="378" y="168"/>
                          </a:lnTo>
                          <a:lnTo>
                            <a:pt x="370" y="169"/>
                          </a:lnTo>
                          <a:lnTo>
                            <a:pt x="362" y="171"/>
                          </a:lnTo>
                          <a:lnTo>
                            <a:pt x="354" y="172"/>
                          </a:lnTo>
                          <a:lnTo>
                            <a:pt x="346" y="173"/>
                          </a:lnTo>
                          <a:lnTo>
                            <a:pt x="338" y="175"/>
                          </a:lnTo>
                          <a:lnTo>
                            <a:pt x="330" y="176"/>
                          </a:lnTo>
                          <a:lnTo>
                            <a:pt x="327" y="151"/>
                          </a:lnTo>
                          <a:lnTo>
                            <a:pt x="325" y="126"/>
                          </a:lnTo>
                          <a:lnTo>
                            <a:pt x="321" y="101"/>
                          </a:lnTo>
                          <a:lnTo>
                            <a:pt x="318" y="76"/>
                          </a:lnTo>
                          <a:lnTo>
                            <a:pt x="312" y="71"/>
                          </a:lnTo>
                          <a:lnTo>
                            <a:pt x="306" y="66"/>
                          </a:lnTo>
                          <a:lnTo>
                            <a:pt x="301" y="61"/>
                          </a:lnTo>
                          <a:lnTo>
                            <a:pt x="295" y="57"/>
                          </a:lnTo>
                          <a:lnTo>
                            <a:pt x="290" y="52"/>
                          </a:lnTo>
                          <a:lnTo>
                            <a:pt x="284" y="47"/>
                          </a:lnTo>
                          <a:lnTo>
                            <a:pt x="279" y="43"/>
                          </a:lnTo>
                          <a:lnTo>
                            <a:pt x="274" y="38"/>
                          </a:lnTo>
                          <a:lnTo>
                            <a:pt x="268" y="34"/>
                          </a:lnTo>
                          <a:lnTo>
                            <a:pt x="263" y="29"/>
                          </a:lnTo>
                          <a:lnTo>
                            <a:pt x="257" y="24"/>
                          </a:lnTo>
                          <a:lnTo>
                            <a:pt x="252" y="20"/>
                          </a:lnTo>
                          <a:lnTo>
                            <a:pt x="247" y="15"/>
                          </a:lnTo>
                          <a:lnTo>
                            <a:pt x="242" y="11"/>
                          </a:lnTo>
                          <a:lnTo>
                            <a:pt x="236" y="6"/>
                          </a:lnTo>
                          <a:lnTo>
                            <a:pt x="231" y="1"/>
                          </a:lnTo>
                          <a:lnTo>
                            <a:pt x="231" y="1"/>
                          </a:lnTo>
                          <a:lnTo>
                            <a:pt x="231" y="1"/>
                          </a:lnTo>
                          <a:lnTo>
                            <a:pt x="231" y="1"/>
                          </a:lnTo>
                          <a:lnTo>
                            <a:pt x="231" y="1"/>
                          </a:lnTo>
                          <a:lnTo>
                            <a:pt x="230" y="1"/>
                          </a:lnTo>
                          <a:lnTo>
                            <a:pt x="230" y="1"/>
                          </a:lnTo>
                          <a:lnTo>
                            <a:pt x="229" y="0"/>
                          </a:lnTo>
                          <a:lnTo>
                            <a:pt x="229" y="0"/>
                          </a:lnTo>
                          <a:lnTo>
                            <a:pt x="220" y="5"/>
                          </a:lnTo>
                          <a:lnTo>
                            <a:pt x="211" y="10"/>
                          </a:lnTo>
                          <a:lnTo>
                            <a:pt x="202" y="16"/>
                          </a:lnTo>
                          <a:lnTo>
                            <a:pt x="193" y="21"/>
                          </a:lnTo>
                          <a:lnTo>
                            <a:pt x="185" y="27"/>
                          </a:lnTo>
                          <a:lnTo>
                            <a:pt x="175" y="32"/>
                          </a:lnTo>
                          <a:lnTo>
                            <a:pt x="167" y="38"/>
                          </a:lnTo>
                          <a:lnTo>
                            <a:pt x="158" y="44"/>
                          </a:lnTo>
                          <a:lnTo>
                            <a:pt x="149" y="49"/>
                          </a:lnTo>
                          <a:lnTo>
                            <a:pt x="140" y="55"/>
                          </a:lnTo>
                          <a:lnTo>
                            <a:pt x="131" y="61"/>
                          </a:lnTo>
                          <a:lnTo>
                            <a:pt x="122" y="67"/>
                          </a:lnTo>
                          <a:lnTo>
                            <a:pt x="113" y="72"/>
                          </a:lnTo>
                          <a:lnTo>
                            <a:pt x="105" y="79"/>
                          </a:lnTo>
                          <a:lnTo>
                            <a:pt x="96" y="84"/>
                          </a:lnTo>
                          <a:lnTo>
                            <a:pt x="87" y="91"/>
                          </a:lnTo>
                          <a:lnTo>
                            <a:pt x="90" y="119"/>
                          </a:lnTo>
                          <a:lnTo>
                            <a:pt x="93" y="148"/>
                          </a:lnTo>
                          <a:lnTo>
                            <a:pt x="96" y="176"/>
                          </a:lnTo>
                          <a:lnTo>
                            <a:pt x="97" y="205"/>
                          </a:lnTo>
                          <a:lnTo>
                            <a:pt x="95" y="204"/>
                          </a:lnTo>
                          <a:lnTo>
                            <a:pt x="93" y="203"/>
                          </a:lnTo>
                          <a:lnTo>
                            <a:pt x="90" y="202"/>
                          </a:lnTo>
                          <a:lnTo>
                            <a:pt x="88" y="201"/>
                          </a:lnTo>
                          <a:lnTo>
                            <a:pt x="86" y="201"/>
                          </a:lnTo>
                          <a:lnTo>
                            <a:pt x="83" y="200"/>
                          </a:lnTo>
                          <a:lnTo>
                            <a:pt x="81" y="199"/>
                          </a:lnTo>
                          <a:lnTo>
                            <a:pt x="78" y="199"/>
                          </a:lnTo>
                          <a:lnTo>
                            <a:pt x="78" y="199"/>
                          </a:lnTo>
                          <a:lnTo>
                            <a:pt x="78" y="199"/>
                          </a:lnTo>
                          <a:lnTo>
                            <a:pt x="78" y="199"/>
                          </a:lnTo>
                          <a:lnTo>
                            <a:pt x="78" y="199"/>
                          </a:lnTo>
                          <a:lnTo>
                            <a:pt x="73" y="201"/>
                          </a:lnTo>
                          <a:lnTo>
                            <a:pt x="69" y="203"/>
                          </a:lnTo>
                          <a:lnTo>
                            <a:pt x="64" y="206"/>
                          </a:lnTo>
                          <a:lnTo>
                            <a:pt x="59" y="208"/>
                          </a:lnTo>
                          <a:lnTo>
                            <a:pt x="55" y="210"/>
                          </a:lnTo>
                          <a:lnTo>
                            <a:pt x="49" y="212"/>
                          </a:lnTo>
                          <a:lnTo>
                            <a:pt x="45" y="214"/>
                          </a:lnTo>
                          <a:lnTo>
                            <a:pt x="40" y="217"/>
                          </a:lnTo>
                          <a:lnTo>
                            <a:pt x="36" y="219"/>
                          </a:lnTo>
                          <a:lnTo>
                            <a:pt x="31" y="221"/>
                          </a:lnTo>
                          <a:lnTo>
                            <a:pt x="26" y="223"/>
                          </a:lnTo>
                          <a:lnTo>
                            <a:pt x="22" y="225"/>
                          </a:lnTo>
                          <a:lnTo>
                            <a:pt x="17" y="227"/>
                          </a:lnTo>
                          <a:lnTo>
                            <a:pt x="13" y="229"/>
                          </a:lnTo>
                          <a:lnTo>
                            <a:pt x="8" y="232"/>
                          </a:lnTo>
                          <a:lnTo>
                            <a:pt x="3" y="234"/>
                          </a:lnTo>
                          <a:lnTo>
                            <a:pt x="5" y="284"/>
                          </a:lnTo>
                          <a:lnTo>
                            <a:pt x="5" y="332"/>
                          </a:lnTo>
                          <a:lnTo>
                            <a:pt x="4" y="381"/>
                          </a:lnTo>
                          <a:lnTo>
                            <a:pt x="0" y="428"/>
                          </a:lnTo>
                          <a:lnTo>
                            <a:pt x="13" y="425"/>
                          </a:lnTo>
                          <a:lnTo>
                            <a:pt x="27" y="423"/>
                          </a:lnTo>
                          <a:lnTo>
                            <a:pt x="40" y="421"/>
                          </a:lnTo>
                          <a:lnTo>
                            <a:pt x="54" y="418"/>
                          </a:lnTo>
                          <a:lnTo>
                            <a:pt x="67" y="416"/>
                          </a:lnTo>
                          <a:lnTo>
                            <a:pt x="81" y="415"/>
                          </a:lnTo>
                          <a:lnTo>
                            <a:pt x="94" y="413"/>
                          </a:lnTo>
                          <a:lnTo>
                            <a:pt x="108" y="411"/>
                          </a:lnTo>
                          <a:lnTo>
                            <a:pt x="121" y="410"/>
                          </a:lnTo>
                          <a:lnTo>
                            <a:pt x="135" y="409"/>
                          </a:lnTo>
                          <a:lnTo>
                            <a:pt x="148" y="408"/>
                          </a:lnTo>
                          <a:lnTo>
                            <a:pt x="162" y="407"/>
                          </a:lnTo>
                          <a:lnTo>
                            <a:pt x="175" y="407"/>
                          </a:lnTo>
                          <a:lnTo>
                            <a:pt x="189" y="406"/>
                          </a:lnTo>
                          <a:lnTo>
                            <a:pt x="202" y="406"/>
                          </a:lnTo>
                          <a:lnTo>
                            <a:pt x="216" y="406"/>
                          </a:lnTo>
                          <a:lnTo>
                            <a:pt x="234" y="406"/>
                          </a:lnTo>
                          <a:lnTo>
                            <a:pt x="252" y="406"/>
                          </a:lnTo>
                          <a:lnTo>
                            <a:pt x="271" y="407"/>
                          </a:lnTo>
                          <a:lnTo>
                            <a:pt x="288" y="408"/>
                          </a:lnTo>
                          <a:lnTo>
                            <a:pt x="306" y="409"/>
                          </a:lnTo>
                          <a:lnTo>
                            <a:pt x="323" y="411"/>
                          </a:lnTo>
                          <a:lnTo>
                            <a:pt x="340" y="413"/>
                          </a:lnTo>
                          <a:lnTo>
                            <a:pt x="356" y="416"/>
                          </a:lnTo>
                          <a:lnTo>
                            <a:pt x="373" y="418"/>
                          </a:lnTo>
                          <a:lnTo>
                            <a:pt x="389" y="421"/>
                          </a:lnTo>
                          <a:lnTo>
                            <a:pt x="405" y="425"/>
                          </a:lnTo>
                          <a:lnTo>
                            <a:pt x="420" y="428"/>
                          </a:lnTo>
                          <a:lnTo>
                            <a:pt x="436" y="432"/>
                          </a:lnTo>
                          <a:lnTo>
                            <a:pt x="450" y="436"/>
                          </a:lnTo>
                          <a:lnTo>
                            <a:pt x="465" y="440"/>
                          </a:lnTo>
                          <a:lnTo>
                            <a:pt x="480" y="445"/>
                          </a:lnTo>
                          <a:lnTo>
                            <a:pt x="486" y="418"/>
                          </a:lnTo>
                          <a:lnTo>
                            <a:pt x="490" y="392"/>
                          </a:lnTo>
                          <a:lnTo>
                            <a:pt x="493" y="365"/>
                          </a:lnTo>
                          <a:lnTo>
                            <a:pt x="496" y="338"/>
                          </a:lnTo>
                          <a:lnTo>
                            <a:pt x="497" y="310"/>
                          </a:lnTo>
                          <a:lnTo>
                            <a:pt x="497" y="283"/>
                          </a:lnTo>
                          <a:lnTo>
                            <a:pt x="497" y="255"/>
                          </a:lnTo>
                          <a:lnTo>
                            <a:pt x="495" y="227"/>
                          </a:lnTo>
                          <a:close/>
                        </a:path>
                      </a:pathLst>
                    </a:custGeom>
                    <a:solidFill>
                      <a:srgbClr val="B7B78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50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1033" y="1503"/>
                      <a:ext cx="82" cy="211"/>
                    </a:xfrm>
                    <a:custGeom>
                      <a:avLst/>
                      <a:gdLst/>
                      <a:ahLst/>
                      <a:cxnLst>
                        <a:cxn ang="0">
                          <a:pos x="78" y="0"/>
                        </a:cxn>
                        <a:cxn ang="0">
                          <a:pos x="73" y="2"/>
                        </a:cxn>
                        <a:cxn ang="0">
                          <a:pos x="69" y="4"/>
                        </a:cxn>
                        <a:cxn ang="0">
                          <a:pos x="64" y="7"/>
                        </a:cxn>
                        <a:cxn ang="0">
                          <a:pos x="59" y="9"/>
                        </a:cxn>
                        <a:cxn ang="0">
                          <a:pos x="55" y="11"/>
                        </a:cxn>
                        <a:cxn ang="0">
                          <a:pos x="50" y="12"/>
                        </a:cxn>
                        <a:cxn ang="0">
                          <a:pos x="45" y="14"/>
                        </a:cxn>
                        <a:cxn ang="0">
                          <a:pos x="40" y="17"/>
                        </a:cxn>
                        <a:cxn ang="0">
                          <a:pos x="36" y="19"/>
                        </a:cxn>
                        <a:cxn ang="0">
                          <a:pos x="31" y="21"/>
                        </a:cxn>
                        <a:cxn ang="0">
                          <a:pos x="26" y="23"/>
                        </a:cxn>
                        <a:cxn ang="0">
                          <a:pos x="22" y="25"/>
                        </a:cxn>
                        <a:cxn ang="0">
                          <a:pos x="17" y="27"/>
                        </a:cxn>
                        <a:cxn ang="0">
                          <a:pos x="13" y="29"/>
                        </a:cxn>
                        <a:cxn ang="0">
                          <a:pos x="8" y="31"/>
                        </a:cxn>
                        <a:cxn ang="0">
                          <a:pos x="3" y="33"/>
                        </a:cxn>
                        <a:cxn ang="0">
                          <a:pos x="5" y="79"/>
                        </a:cxn>
                        <a:cxn ang="0">
                          <a:pos x="5" y="123"/>
                        </a:cxn>
                        <a:cxn ang="0">
                          <a:pos x="4" y="167"/>
                        </a:cxn>
                        <a:cxn ang="0">
                          <a:pos x="0" y="211"/>
                        </a:cxn>
                        <a:cxn ang="0">
                          <a:pos x="5" y="210"/>
                        </a:cxn>
                        <a:cxn ang="0">
                          <a:pos x="10" y="209"/>
                        </a:cxn>
                        <a:cxn ang="0">
                          <a:pos x="15" y="208"/>
                        </a:cxn>
                        <a:cxn ang="0">
                          <a:pos x="20" y="207"/>
                        </a:cxn>
                        <a:cxn ang="0">
                          <a:pos x="25" y="206"/>
                        </a:cxn>
                        <a:cxn ang="0">
                          <a:pos x="30" y="205"/>
                        </a:cxn>
                        <a:cxn ang="0">
                          <a:pos x="35" y="204"/>
                        </a:cxn>
                        <a:cxn ang="0">
                          <a:pos x="40" y="203"/>
                        </a:cxn>
                        <a:cxn ang="0">
                          <a:pos x="45" y="202"/>
                        </a:cxn>
                        <a:cxn ang="0">
                          <a:pos x="50" y="201"/>
                        </a:cxn>
                        <a:cxn ang="0">
                          <a:pos x="55" y="201"/>
                        </a:cxn>
                        <a:cxn ang="0">
                          <a:pos x="60" y="200"/>
                        </a:cxn>
                        <a:cxn ang="0">
                          <a:pos x="65" y="199"/>
                        </a:cxn>
                        <a:cxn ang="0">
                          <a:pos x="70" y="198"/>
                        </a:cxn>
                        <a:cxn ang="0">
                          <a:pos x="75" y="198"/>
                        </a:cxn>
                        <a:cxn ang="0">
                          <a:pos x="80" y="197"/>
                        </a:cxn>
                        <a:cxn ang="0">
                          <a:pos x="82" y="148"/>
                        </a:cxn>
                        <a:cxn ang="0">
                          <a:pos x="82" y="100"/>
                        </a:cxn>
                        <a:cxn ang="0">
                          <a:pos x="81" y="51"/>
                        </a:cxn>
                        <a:cxn ang="0">
                          <a:pos x="78" y="0"/>
                        </a:cxn>
                      </a:cxnLst>
                      <a:rect l="0" t="0" r="r" b="b"/>
                      <a:pathLst>
                        <a:path w="82" h="211">
                          <a:moveTo>
                            <a:pt x="78" y="0"/>
                          </a:moveTo>
                          <a:lnTo>
                            <a:pt x="73" y="2"/>
                          </a:lnTo>
                          <a:lnTo>
                            <a:pt x="69" y="4"/>
                          </a:lnTo>
                          <a:lnTo>
                            <a:pt x="64" y="7"/>
                          </a:lnTo>
                          <a:lnTo>
                            <a:pt x="59" y="9"/>
                          </a:lnTo>
                          <a:lnTo>
                            <a:pt x="55" y="11"/>
                          </a:lnTo>
                          <a:lnTo>
                            <a:pt x="50" y="12"/>
                          </a:lnTo>
                          <a:lnTo>
                            <a:pt x="45" y="14"/>
                          </a:lnTo>
                          <a:lnTo>
                            <a:pt x="40" y="17"/>
                          </a:lnTo>
                          <a:lnTo>
                            <a:pt x="36" y="19"/>
                          </a:lnTo>
                          <a:lnTo>
                            <a:pt x="31" y="21"/>
                          </a:lnTo>
                          <a:lnTo>
                            <a:pt x="26" y="23"/>
                          </a:lnTo>
                          <a:lnTo>
                            <a:pt x="22" y="25"/>
                          </a:lnTo>
                          <a:lnTo>
                            <a:pt x="17" y="27"/>
                          </a:lnTo>
                          <a:lnTo>
                            <a:pt x="13" y="29"/>
                          </a:lnTo>
                          <a:lnTo>
                            <a:pt x="8" y="31"/>
                          </a:lnTo>
                          <a:lnTo>
                            <a:pt x="3" y="33"/>
                          </a:lnTo>
                          <a:lnTo>
                            <a:pt x="5" y="79"/>
                          </a:lnTo>
                          <a:lnTo>
                            <a:pt x="5" y="123"/>
                          </a:lnTo>
                          <a:lnTo>
                            <a:pt x="4" y="167"/>
                          </a:lnTo>
                          <a:lnTo>
                            <a:pt x="0" y="211"/>
                          </a:lnTo>
                          <a:lnTo>
                            <a:pt x="5" y="210"/>
                          </a:lnTo>
                          <a:lnTo>
                            <a:pt x="10" y="209"/>
                          </a:lnTo>
                          <a:lnTo>
                            <a:pt x="15" y="208"/>
                          </a:lnTo>
                          <a:lnTo>
                            <a:pt x="20" y="207"/>
                          </a:lnTo>
                          <a:lnTo>
                            <a:pt x="25" y="206"/>
                          </a:lnTo>
                          <a:lnTo>
                            <a:pt x="30" y="205"/>
                          </a:lnTo>
                          <a:lnTo>
                            <a:pt x="35" y="204"/>
                          </a:lnTo>
                          <a:lnTo>
                            <a:pt x="40" y="203"/>
                          </a:lnTo>
                          <a:lnTo>
                            <a:pt x="45" y="202"/>
                          </a:lnTo>
                          <a:lnTo>
                            <a:pt x="50" y="201"/>
                          </a:lnTo>
                          <a:lnTo>
                            <a:pt x="55" y="201"/>
                          </a:lnTo>
                          <a:lnTo>
                            <a:pt x="60" y="200"/>
                          </a:lnTo>
                          <a:lnTo>
                            <a:pt x="65" y="199"/>
                          </a:lnTo>
                          <a:lnTo>
                            <a:pt x="70" y="198"/>
                          </a:lnTo>
                          <a:lnTo>
                            <a:pt x="75" y="198"/>
                          </a:lnTo>
                          <a:lnTo>
                            <a:pt x="80" y="197"/>
                          </a:lnTo>
                          <a:lnTo>
                            <a:pt x="82" y="148"/>
                          </a:lnTo>
                          <a:lnTo>
                            <a:pt x="82" y="100"/>
                          </a:lnTo>
                          <a:lnTo>
                            <a:pt x="81" y="51"/>
                          </a:lnTo>
                          <a:lnTo>
                            <a:pt x="78" y="0"/>
                          </a:lnTo>
                          <a:close/>
                        </a:path>
                      </a:pathLst>
                    </a:custGeom>
                    <a:solidFill>
                      <a:srgbClr val="3F9E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51" name="Freeform 9"/>
                    <p:cNvSpPr>
                      <a:spLocks/>
                    </p:cNvSpPr>
                    <p:nvPr/>
                  </p:nvSpPr>
                  <p:spPr bwMode="auto">
                    <a:xfrm>
                      <a:off x="1302" y="1471"/>
                      <a:ext cx="135" cy="227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216"/>
                        </a:cxn>
                        <a:cxn ang="0">
                          <a:pos x="12" y="216"/>
                        </a:cxn>
                        <a:cxn ang="0">
                          <a:pos x="20" y="216"/>
                        </a:cxn>
                        <a:cxn ang="0">
                          <a:pos x="29" y="217"/>
                        </a:cxn>
                        <a:cxn ang="0">
                          <a:pos x="36" y="217"/>
                        </a:cxn>
                        <a:cxn ang="0">
                          <a:pos x="45" y="218"/>
                        </a:cxn>
                        <a:cxn ang="0">
                          <a:pos x="52" y="218"/>
                        </a:cxn>
                        <a:cxn ang="0">
                          <a:pos x="61" y="219"/>
                        </a:cxn>
                        <a:cxn ang="0">
                          <a:pos x="68" y="219"/>
                        </a:cxn>
                        <a:cxn ang="0">
                          <a:pos x="76" y="220"/>
                        </a:cxn>
                        <a:cxn ang="0">
                          <a:pos x="84" y="221"/>
                        </a:cxn>
                        <a:cxn ang="0">
                          <a:pos x="92" y="222"/>
                        </a:cxn>
                        <a:cxn ang="0">
                          <a:pos x="99" y="223"/>
                        </a:cxn>
                        <a:cxn ang="0">
                          <a:pos x="107" y="224"/>
                        </a:cxn>
                        <a:cxn ang="0">
                          <a:pos x="114" y="224"/>
                        </a:cxn>
                        <a:cxn ang="0">
                          <a:pos x="122" y="226"/>
                        </a:cxn>
                        <a:cxn ang="0">
                          <a:pos x="129" y="227"/>
                        </a:cxn>
                        <a:cxn ang="0">
                          <a:pos x="134" y="171"/>
                        </a:cxn>
                        <a:cxn ang="0">
                          <a:pos x="135" y="115"/>
                        </a:cxn>
                        <a:cxn ang="0">
                          <a:pos x="132" y="58"/>
                        </a:cxn>
                        <a:cxn ang="0">
                          <a:pos x="126" y="0"/>
                        </a:cxn>
                        <a:cxn ang="0">
                          <a:pos x="126" y="0"/>
                        </a:cxn>
                        <a:cxn ang="0">
                          <a:pos x="126" y="0"/>
                        </a:cxn>
                        <a:cxn ang="0">
                          <a:pos x="125" y="0"/>
                        </a:cxn>
                        <a:cxn ang="0">
                          <a:pos x="125" y="0"/>
                        </a:cxn>
                        <a:cxn ang="0">
                          <a:pos x="117" y="1"/>
                        </a:cxn>
                        <a:cxn ang="0">
                          <a:pos x="109" y="2"/>
                        </a:cxn>
                        <a:cxn ang="0">
                          <a:pos x="101" y="4"/>
                        </a:cxn>
                        <a:cxn ang="0">
                          <a:pos x="93" y="5"/>
                        </a:cxn>
                        <a:cxn ang="0">
                          <a:pos x="85" y="6"/>
                        </a:cxn>
                        <a:cxn ang="0">
                          <a:pos x="77" y="8"/>
                        </a:cxn>
                        <a:cxn ang="0">
                          <a:pos x="69" y="9"/>
                        </a:cxn>
                        <a:cxn ang="0">
                          <a:pos x="61" y="11"/>
                        </a:cxn>
                        <a:cxn ang="0">
                          <a:pos x="53" y="13"/>
                        </a:cxn>
                        <a:cxn ang="0">
                          <a:pos x="45" y="14"/>
                        </a:cxn>
                        <a:cxn ang="0">
                          <a:pos x="38" y="16"/>
                        </a:cxn>
                        <a:cxn ang="0">
                          <a:pos x="30" y="17"/>
                        </a:cxn>
                        <a:cxn ang="0">
                          <a:pos x="23" y="19"/>
                        </a:cxn>
                        <a:cxn ang="0">
                          <a:pos x="15" y="20"/>
                        </a:cxn>
                        <a:cxn ang="0">
                          <a:pos x="8" y="22"/>
                        </a:cxn>
                        <a:cxn ang="0">
                          <a:pos x="0" y="24"/>
                        </a:cxn>
                        <a:cxn ang="0">
                          <a:pos x="3" y="73"/>
                        </a:cxn>
                        <a:cxn ang="0">
                          <a:pos x="5" y="121"/>
                        </a:cxn>
                        <a:cxn ang="0">
                          <a:pos x="5" y="169"/>
                        </a:cxn>
                        <a:cxn ang="0">
                          <a:pos x="4" y="216"/>
                        </a:cxn>
                      </a:cxnLst>
                      <a:rect l="0" t="0" r="r" b="b"/>
                      <a:pathLst>
                        <a:path w="135" h="227">
                          <a:moveTo>
                            <a:pt x="4" y="216"/>
                          </a:moveTo>
                          <a:lnTo>
                            <a:pt x="12" y="216"/>
                          </a:lnTo>
                          <a:lnTo>
                            <a:pt x="20" y="216"/>
                          </a:lnTo>
                          <a:lnTo>
                            <a:pt x="29" y="217"/>
                          </a:lnTo>
                          <a:lnTo>
                            <a:pt x="36" y="217"/>
                          </a:lnTo>
                          <a:lnTo>
                            <a:pt x="45" y="218"/>
                          </a:lnTo>
                          <a:lnTo>
                            <a:pt x="52" y="218"/>
                          </a:lnTo>
                          <a:lnTo>
                            <a:pt x="61" y="219"/>
                          </a:lnTo>
                          <a:lnTo>
                            <a:pt x="68" y="219"/>
                          </a:lnTo>
                          <a:lnTo>
                            <a:pt x="76" y="220"/>
                          </a:lnTo>
                          <a:lnTo>
                            <a:pt x="84" y="221"/>
                          </a:lnTo>
                          <a:lnTo>
                            <a:pt x="92" y="222"/>
                          </a:lnTo>
                          <a:lnTo>
                            <a:pt x="99" y="223"/>
                          </a:lnTo>
                          <a:lnTo>
                            <a:pt x="107" y="224"/>
                          </a:lnTo>
                          <a:lnTo>
                            <a:pt x="114" y="224"/>
                          </a:lnTo>
                          <a:lnTo>
                            <a:pt x="122" y="226"/>
                          </a:lnTo>
                          <a:lnTo>
                            <a:pt x="129" y="227"/>
                          </a:lnTo>
                          <a:lnTo>
                            <a:pt x="134" y="171"/>
                          </a:lnTo>
                          <a:lnTo>
                            <a:pt x="135" y="115"/>
                          </a:lnTo>
                          <a:lnTo>
                            <a:pt x="132" y="58"/>
                          </a:lnTo>
                          <a:lnTo>
                            <a:pt x="126" y="0"/>
                          </a:lnTo>
                          <a:lnTo>
                            <a:pt x="126" y="0"/>
                          </a:lnTo>
                          <a:lnTo>
                            <a:pt x="126" y="0"/>
                          </a:lnTo>
                          <a:lnTo>
                            <a:pt x="125" y="0"/>
                          </a:lnTo>
                          <a:lnTo>
                            <a:pt x="125" y="0"/>
                          </a:lnTo>
                          <a:lnTo>
                            <a:pt x="117" y="1"/>
                          </a:lnTo>
                          <a:lnTo>
                            <a:pt x="109" y="2"/>
                          </a:lnTo>
                          <a:lnTo>
                            <a:pt x="101" y="4"/>
                          </a:lnTo>
                          <a:lnTo>
                            <a:pt x="93" y="5"/>
                          </a:lnTo>
                          <a:lnTo>
                            <a:pt x="85" y="6"/>
                          </a:lnTo>
                          <a:lnTo>
                            <a:pt x="77" y="8"/>
                          </a:lnTo>
                          <a:lnTo>
                            <a:pt x="69" y="9"/>
                          </a:lnTo>
                          <a:lnTo>
                            <a:pt x="61" y="11"/>
                          </a:lnTo>
                          <a:lnTo>
                            <a:pt x="53" y="13"/>
                          </a:lnTo>
                          <a:lnTo>
                            <a:pt x="45" y="14"/>
                          </a:lnTo>
                          <a:lnTo>
                            <a:pt x="38" y="16"/>
                          </a:lnTo>
                          <a:lnTo>
                            <a:pt x="30" y="17"/>
                          </a:lnTo>
                          <a:lnTo>
                            <a:pt x="23" y="19"/>
                          </a:lnTo>
                          <a:lnTo>
                            <a:pt x="15" y="20"/>
                          </a:lnTo>
                          <a:lnTo>
                            <a:pt x="8" y="22"/>
                          </a:lnTo>
                          <a:lnTo>
                            <a:pt x="0" y="24"/>
                          </a:lnTo>
                          <a:lnTo>
                            <a:pt x="3" y="73"/>
                          </a:lnTo>
                          <a:lnTo>
                            <a:pt x="5" y="121"/>
                          </a:lnTo>
                          <a:lnTo>
                            <a:pt x="5" y="169"/>
                          </a:lnTo>
                          <a:lnTo>
                            <a:pt x="4" y="216"/>
                          </a:lnTo>
                          <a:close/>
                        </a:path>
                      </a:pathLst>
                    </a:custGeom>
                    <a:solidFill>
                      <a:srgbClr val="3F9E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52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1118" y="1319"/>
                      <a:ext cx="173" cy="378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377"/>
                        </a:cxn>
                        <a:cxn ang="0">
                          <a:pos x="42" y="375"/>
                        </a:cxn>
                        <a:cxn ang="0">
                          <a:pos x="59" y="373"/>
                        </a:cxn>
                        <a:cxn ang="0">
                          <a:pos x="78" y="371"/>
                        </a:cxn>
                        <a:cxn ang="0">
                          <a:pos x="95" y="370"/>
                        </a:cxn>
                        <a:cxn ang="0">
                          <a:pos x="114" y="369"/>
                        </a:cxn>
                        <a:cxn ang="0">
                          <a:pos x="132" y="369"/>
                        </a:cxn>
                        <a:cxn ang="0">
                          <a:pos x="150" y="368"/>
                        </a:cxn>
                        <a:cxn ang="0">
                          <a:pos x="162" y="368"/>
                        </a:cxn>
                        <a:cxn ang="0">
                          <a:pos x="168" y="368"/>
                        </a:cxn>
                        <a:cxn ang="0">
                          <a:pos x="173" y="323"/>
                        </a:cxn>
                        <a:cxn ang="0">
                          <a:pos x="171" y="233"/>
                        </a:cxn>
                        <a:cxn ang="0">
                          <a:pos x="164" y="142"/>
                        </a:cxn>
                        <a:cxn ang="0">
                          <a:pos x="153" y="48"/>
                        </a:cxn>
                        <a:cxn ang="0">
                          <a:pos x="145" y="1"/>
                        </a:cxn>
                        <a:cxn ang="0">
                          <a:pos x="144" y="0"/>
                        </a:cxn>
                        <a:cxn ang="0">
                          <a:pos x="135" y="5"/>
                        </a:cxn>
                        <a:cxn ang="0">
                          <a:pos x="117" y="14"/>
                        </a:cxn>
                        <a:cxn ang="0">
                          <a:pos x="99" y="25"/>
                        </a:cxn>
                        <a:cxn ang="0">
                          <a:pos x="81" y="35"/>
                        </a:cxn>
                        <a:cxn ang="0">
                          <a:pos x="64" y="46"/>
                        </a:cxn>
                        <a:cxn ang="0">
                          <a:pos x="46" y="56"/>
                        </a:cxn>
                        <a:cxn ang="0">
                          <a:pos x="28" y="67"/>
                        </a:cxn>
                        <a:cxn ang="0">
                          <a:pos x="11" y="78"/>
                        </a:cxn>
                        <a:cxn ang="0">
                          <a:pos x="5" y="110"/>
                        </a:cxn>
                        <a:cxn ang="0">
                          <a:pos x="10" y="163"/>
                        </a:cxn>
                        <a:cxn ang="0">
                          <a:pos x="9" y="189"/>
                        </a:cxn>
                        <a:cxn ang="0">
                          <a:pos x="3" y="187"/>
                        </a:cxn>
                        <a:cxn ang="0">
                          <a:pos x="3" y="187"/>
                        </a:cxn>
                        <a:cxn ang="0">
                          <a:pos x="9" y="189"/>
                        </a:cxn>
                        <a:cxn ang="0">
                          <a:pos x="15" y="238"/>
                        </a:cxn>
                        <a:cxn ang="0">
                          <a:pos x="16" y="332"/>
                        </a:cxn>
                      </a:cxnLst>
                      <a:rect l="0" t="0" r="r" b="b"/>
                      <a:pathLst>
                        <a:path w="173" h="378">
                          <a:moveTo>
                            <a:pt x="15" y="378"/>
                          </a:moveTo>
                          <a:lnTo>
                            <a:pt x="24" y="377"/>
                          </a:lnTo>
                          <a:lnTo>
                            <a:pt x="33" y="376"/>
                          </a:lnTo>
                          <a:lnTo>
                            <a:pt x="42" y="375"/>
                          </a:lnTo>
                          <a:lnTo>
                            <a:pt x="51" y="374"/>
                          </a:lnTo>
                          <a:lnTo>
                            <a:pt x="59" y="373"/>
                          </a:lnTo>
                          <a:lnTo>
                            <a:pt x="69" y="372"/>
                          </a:lnTo>
                          <a:lnTo>
                            <a:pt x="78" y="371"/>
                          </a:lnTo>
                          <a:lnTo>
                            <a:pt x="87" y="371"/>
                          </a:lnTo>
                          <a:lnTo>
                            <a:pt x="95" y="370"/>
                          </a:lnTo>
                          <a:lnTo>
                            <a:pt x="105" y="370"/>
                          </a:lnTo>
                          <a:lnTo>
                            <a:pt x="114" y="369"/>
                          </a:lnTo>
                          <a:lnTo>
                            <a:pt x="123" y="369"/>
                          </a:lnTo>
                          <a:lnTo>
                            <a:pt x="132" y="369"/>
                          </a:lnTo>
                          <a:lnTo>
                            <a:pt x="141" y="368"/>
                          </a:lnTo>
                          <a:lnTo>
                            <a:pt x="150" y="368"/>
                          </a:lnTo>
                          <a:lnTo>
                            <a:pt x="159" y="368"/>
                          </a:lnTo>
                          <a:lnTo>
                            <a:pt x="162" y="368"/>
                          </a:lnTo>
                          <a:lnTo>
                            <a:pt x="165" y="368"/>
                          </a:lnTo>
                          <a:lnTo>
                            <a:pt x="168" y="368"/>
                          </a:lnTo>
                          <a:lnTo>
                            <a:pt x="172" y="368"/>
                          </a:lnTo>
                          <a:lnTo>
                            <a:pt x="173" y="323"/>
                          </a:lnTo>
                          <a:lnTo>
                            <a:pt x="173" y="278"/>
                          </a:lnTo>
                          <a:lnTo>
                            <a:pt x="171" y="233"/>
                          </a:lnTo>
                          <a:lnTo>
                            <a:pt x="168" y="187"/>
                          </a:lnTo>
                          <a:lnTo>
                            <a:pt x="164" y="142"/>
                          </a:lnTo>
                          <a:lnTo>
                            <a:pt x="159" y="95"/>
                          </a:lnTo>
                          <a:lnTo>
                            <a:pt x="153" y="48"/>
                          </a:lnTo>
                          <a:lnTo>
                            <a:pt x="145" y="1"/>
                          </a:lnTo>
                          <a:lnTo>
                            <a:pt x="145" y="1"/>
                          </a:lnTo>
                          <a:lnTo>
                            <a:pt x="144" y="0"/>
                          </a:lnTo>
                          <a:lnTo>
                            <a:pt x="144" y="0"/>
                          </a:lnTo>
                          <a:lnTo>
                            <a:pt x="143" y="0"/>
                          </a:lnTo>
                          <a:lnTo>
                            <a:pt x="135" y="5"/>
                          </a:lnTo>
                          <a:lnTo>
                            <a:pt x="126" y="9"/>
                          </a:lnTo>
                          <a:lnTo>
                            <a:pt x="117" y="14"/>
                          </a:lnTo>
                          <a:lnTo>
                            <a:pt x="108" y="20"/>
                          </a:lnTo>
                          <a:lnTo>
                            <a:pt x="99" y="25"/>
                          </a:lnTo>
                          <a:lnTo>
                            <a:pt x="90" y="30"/>
                          </a:lnTo>
                          <a:lnTo>
                            <a:pt x="81" y="35"/>
                          </a:lnTo>
                          <a:lnTo>
                            <a:pt x="73" y="40"/>
                          </a:lnTo>
                          <a:lnTo>
                            <a:pt x="64" y="46"/>
                          </a:lnTo>
                          <a:lnTo>
                            <a:pt x="55" y="51"/>
                          </a:lnTo>
                          <a:lnTo>
                            <a:pt x="46" y="56"/>
                          </a:lnTo>
                          <a:lnTo>
                            <a:pt x="37" y="62"/>
                          </a:lnTo>
                          <a:lnTo>
                            <a:pt x="28" y="67"/>
                          </a:lnTo>
                          <a:lnTo>
                            <a:pt x="19" y="73"/>
                          </a:lnTo>
                          <a:lnTo>
                            <a:pt x="11" y="78"/>
                          </a:lnTo>
                          <a:lnTo>
                            <a:pt x="2" y="84"/>
                          </a:lnTo>
                          <a:lnTo>
                            <a:pt x="5" y="110"/>
                          </a:lnTo>
                          <a:lnTo>
                            <a:pt x="8" y="137"/>
                          </a:lnTo>
                          <a:lnTo>
                            <a:pt x="10" y="163"/>
                          </a:lnTo>
                          <a:lnTo>
                            <a:pt x="12" y="189"/>
                          </a:lnTo>
                          <a:lnTo>
                            <a:pt x="9" y="189"/>
                          </a:lnTo>
                          <a:lnTo>
                            <a:pt x="7" y="188"/>
                          </a:lnTo>
                          <a:lnTo>
                            <a:pt x="3" y="187"/>
                          </a:lnTo>
                          <a:lnTo>
                            <a:pt x="0" y="186"/>
                          </a:lnTo>
                          <a:lnTo>
                            <a:pt x="3" y="187"/>
                          </a:lnTo>
                          <a:lnTo>
                            <a:pt x="6" y="188"/>
                          </a:lnTo>
                          <a:lnTo>
                            <a:pt x="9" y="189"/>
                          </a:lnTo>
                          <a:lnTo>
                            <a:pt x="12" y="190"/>
                          </a:lnTo>
                          <a:lnTo>
                            <a:pt x="15" y="238"/>
                          </a:lnTo>
                          <a:lnTo>
                            <a:pt x="16" y="285"/>
                          </a:lnTo>
                          <a:lnTo>
                            <a:pt x="16" y="332"/>
                          </a:lnTo>
                          <a:lnTo>
                            <a:pt x="15" y="378"/>
                          </a:lnTo>
                          <a:close/>
                        </a:path>
                      </a:pathLst>
                    </a:custGeom>
                    <a:solidFill>
                      <a:srgbClr val="3F9E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53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429" y="1471"/>
                      <a:ext cx="102" cy="244"/>
                    </a:xfrm>
                    <a:custGeom>
                      <a:avLst/>
                      <a:gdLst/>
                      <a:ahLst/>
                      <a:cxnLst>
                        <a:cxn ang="0">
                          <a:pos x="99" y="57"/>
                        </a:cxn>
                        <a:cxn ang="0">
                          <a:pos x="93" y="53"/>
                        </a:cxn>
                        <a:cxn ang="0">
                          <a:pos x="86" y="50"/>
                        </a:cxn>
                        <a:cxn ang="0">
                          <a:pos x="80" y="46"/>
                        </a:cxn>
                        <a:cxn ang="0">
                          <a:pos x="74" y="43"/>
                        </a:cxn>
                        <a:cxn ang="0">
                          <a:pos x="68" y="39"/>
                        </a:cxn>
                        <a:cxn ang="0">
                          <a:pos x="62" y="35"/>
                        </a:cxn>
                        <a:cxn ang="0">
                          <a:pos x="55" y="32"/>
                        </a:cxn>
                        <a:cxn ang="0">
                          <a:pos x="49" y="28"/>
                        </a:cxn>
                        <a:cxn ang="0">
                          <a:pos x="43" y="25"/>
                        </a:cxn>
                        <a:cxn ang="0">
                          <a:pos x="37" y="21"/>
                        </a:cxn>
                        <a:cxn ang="0">
                          <a:pos x="31" y="18"/>
                        </a:cxn>
                        <a:cxn ang="0">
                          <a:pos x="24" y="14"/>
                        </a:cxn>
                        <a:cxn ang="0">
                          <a:pos x="18" y="11"/>
                        </a:cxn>
                        <a:cxn ang="0">
                          <a:pos x="12" y="7"/>
                        </a:cxn>
                        <a:cxn ang="0">
                          <a:pos x="6" y="4"/>
                        </a:cxn>
                        <a:cxn ang="0">
                          <a:pos x="0" y="0"/>
                        </a:cxn>
                        <a:cxn ang="0">
                          <a:pos x="6" y="58"/>
                        </a:cxn>
                        <a:cxn ang="0">
                          <a:pos x="8" y="115"/>
                        </a:cxn>
                        <a:cxn ang="0">
                          <a:pos x="8" y="171"/>
                        </a:cxn>
                        <a:cxn ang="0">
                          <a:pos x="3" y="226"/>
                        </a:cxn>
                        <a:cxn ang="0">
                          <a:pos x="8" y="227"/>
                        </a:cxn>
                        <a:cxn ang="0">
                          <a:pos x="14" y="228"/>
                        </a:cxn>
                        <a:cxn ang="0">
                          <a:pos x="19" y="229"/>
                        </a:cxn>
                        <a:cxn ang="0">
                          <a:pos x="25" y="230"/>
                        </a:cxn>
                        <a:cxn ang="0">
                          <a:pos x="30" y="231"/>
                        </a:cxn>
                        <a:cxn ang="0">
                          <a:pos x="36" y="232"/>
                        </a:cxn>
                        <a:cxn ang="0">
                          <a:pos x="41" y="233"/>
                        </a:cxn>
                        <a:cxn ang="0">
                          <a:pos x="46" y="234"/>
                        </a:cxn>
                        <a:cxn ang="0">
                          <a:pos x="52" y="235"/>
                        </a:cxn>
                        <a:cxn ang="0">
                          <a:pos x="57" y="237"/>
                        </a:cxn>
                        <a:cxn ang="0">
                          <a:pos x="62" y="238"/>
                        </a:cxn>
                        <a:cxn ang="0">
                          <a:pos x="67" y="239"/>
                        </a:cxn>
                        <a:cxn ang="0">
                          <a:pos x="72" y="240"/>
                        </a:cxn>
                        <a:cxn ang="0">
                          <a:pos x="77" y="242"/>
                        </a:cxn>
                        <a:cxn ang="0">
                          <a:pos x="82" y="243"/>
                        </a:cxn>
                        <a:cxn ang="0">
                          <a:pos x="87" y="244"/>
                        </a:cxn>
                        <a:cxn ang="0">
                          <a:pos x="92" y="221"/>
                        </a:cxn>
                        <a:cxn ang="0">
                          <a:pos x="96" y="198"/>
                        </a:cxn>
                        <a:cxn ang="0">
                          <a:pos x="99" y="175"/>
                        </a:cxn>
                        <a:cxn ang="0">
                          <a:pos x="101" y="152"/>
                        </a:cxn>
                        <a:cxn ang="0">
                          <a:pos x="102" y="128"/>
                        </a:cxn>
                        <a:cxn ang="0">
                          <a:pos x="102" y="104"/>
                        </a:cxn>
                        <a:cxn ang="0">
                          <a:pos x="101" y="81"/>
                        </a:cxn>
                        <a:cxn ang="0">
                          <a:pos x="99" y="57"/>
                        </a:cxn>
                      </a:cxnLst>
                      <a:rect l="0" t="0" r="r" b="b"/>
                      <a:pathLst>
                        <a:path w="102" h="244">
                          <a:moveTo>
                            <a:pt x="99" y="57"/>
                          </a:moveTo>
                          <a:lnTo>
                            <a:pt x="93" y="53"/>
                          </a:lnTo>
                          <a:lnTo>
                            <a:pt x="86" y="50"/>
                          </a:lnTo>
                          <a:lnTo>
                            <a:pt x="80" y="46"/>
                          </a:lnTo>
                          <a:lnTo>
                            <a:pt x="74" y="43"/>
                          </a:lnTo>
                          <a:lnTo>
                            <a:pt x="68" y="39"/>
                          </a:lnTo>
                          <a:lnTo>
                            <a:pt x="62" y="35"/>
                          </a:lnTo>
                          <a:lnTo>
                            <a:pt x="55" y="32"/>
                          </a:lnTo>
                          <a:lnTo>
                            <a:pt x="49" y="28"/>
                          </a:lnTo>
                          <a:lnTo>
                            <a:pt x="43" y="25"/>
                          </a:lnTo>
                          <a:lnTo>
                            <a:pt x="37" y="21"/>
                          </a:lnTo>
                          <a:lnTo>
                            <a:pt x="31" y="18"/>
                          </a:lnTo>
                          <a:lnTo>
                            <a:pt x="24" y="14"/>
                          </a:lnTo>
                          <a:lnTo>
                            <a:pt x="18" y="11"/>
                          </a:lnTo>
                          <a:lnTo>
                            <a:pt x="12" y="7"/>
                          </a:lnTo>
                          <a:lnTo>
                            <a:pt x="6" y="4"/>
                          </a:lnTo>
                          <a:lnTo>
                            <a:pt x="0" y="0"/>
                          </a:lnTo>
                          <a:lnTo>
                            <a:pt x="6" y="58"/>
                          </a:lnTo>
                          <a:lnTo>
                            <a:pt x="8" y="115"/>
                          </a:lnTo>
                          <a:lnTo>
                            <a:pt x="8" y="171"/>
                          </a:lnTo>
                          <a:lnTo>
                            <a:pt x="3" y="226"/>
                          </a:lnTo>
                          <a:lnTo>
                            <a:pt x="8" y="227"/>
                          </a:lnTo>
                          <a:lnTo>
                            <a:pt x="14" y="228"/>
                          </a:lnTo>
                          <a:lnTo>
                            <a:pt x="19" y="229"/>
                          </a:lnTo>
                          <a:lnTo>
                            <a:pt x="25" y="230"/>
                          </a:lnTo>
                          <a:lnTo>
                            <a:pt x="30" y="231"/>
                          </a:lnTo>
                          <a:lnTo>
                            <a:pt x="36" y="232"/>
                          </a:lnTo>
                          <a:lnTo>
                            <a:pt x="41" y="233"/>
                          </a:lnTo>
                          <a:lnTo>
                            <a:pt x="46" y="234"/>
                          </a:lnTo>
                          <a:lnTo>
                            <a:pt x="52" y="235"/>
                          </a:lnTo>
                          <a:lnTo>
                            <a:pt x="57" y="237"/>
                          </a:lnTo>
                          <a:lnTo>
                            <a:pt x="62" y="238"/>
                          </a:lnTo>
                          <a:lnTo>
                            <a:pt x="67" y="239"/>
                          </a:lnTo>
                          <a:lnTo>
                            <a:pt x="72" y="240"/>
                          </a:lnTo>
                          <a:lnTo>
                            <a:pt x="77" y="242"/>
                          </a:lnTo>
                          <a:lnTo>
                            <a:pt x="82" y="243"/>
                          </a:lnTo>
                          <a:lnTo>
                            <a:pt x="87" y="244"/>
                          </a:lnTo>
                          <a:lnTo>
                            <a:pt x="92" y="221"/>
                          </a:lnTo>
                          <a:lnTo>
                            <a:pt x="96" y="198"/>
                          </a:lnTo>
                          <a:lnTo>
                            <a:pt x="99" y="175"/>
                          </a:lnTo>
                          <a:lnTo>
                            <a:pt x="101" y="152"/>
                          </a:lnTo>
                          <a:lnTo>
                            <a:pt x="102" y="128"/>
                          </a:lnTo>
                          <a:lnTo>
                            <a:pt x="102" y="104"/>
                          </a:lnTo>
                          <a:lnTo>
                            <a:pt x="101" y="81"/>
                          </a:lnTo>
                          <a:lnTo>
                            <a:pt x="99" y="57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54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1111" y="1503"/>
                      <a:ext cx="7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7" y="2"/>
                        </a:cxn>
                        <a:cxn ang="0">
                          <a:pos x="5" y="2"/>
                        </a:cxn>
                        <a:cxn ang="0">
                          <a:pos x="4" y="1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0"/>
                        </a:cxn>
                        <a:cxn ang="0">
                          <a:pos x="4" y="1"/>
                        </a:cxn>
                        <a:cxn ang="0">
                          <a:pos x="5" y="2"/>
                        </a:cxn>
                        <a:cxn ang="0">
                          <a:pos x="7" y="2"/>
                        </a:cxn>
                      </a:cxnLst>
                      <a:rect l="0" t="0" r="r" b="b"/>
                      <a:pathLst>
                        <a:path w="7" h="2">
                          <a:moveTo>
                            <a:pt x="7" y="2"/>
                          </a:moveTo>
                          <a:lnTo>
                            <a:pt x="5" y="2"/>
                          </a:lnTo>
                          <a:lnTo>
                            <a:pt x="4" y="1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0"/>
                          </a:lnTo>
                          <a:lnTo>
                            <a:pt x="4" y="1"/>
                          </a:lnTo>
                          <a:lnTo>
                            <a:pt x="5" y="2"/>
                          </a:lnTo>
                          <a:lnTo>
                            <a:pt x="7" y="2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55" name="Freeform 13"/>
                    <p:cNvSpPr>
                      <a:spLocks/>
                    </p:cNvSpPr>
                    <p:nvPr/>
                  </p:nvSpPr>
                  <p:spPr bwMode="auto">
                    <a:xfrm>
                      <a:off x="1111" y="1503"/>
                      <a:ext cx="23" cy="19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196"/>
                        </a:cxn>
                        <a:cxn ang="0">
                          <a:pos x="4" y="196"/>
                        </a:cxn>
                        <a:cxn ang="0">
                          <a:pos x="7" y="196"/>
                        </a:cxn>
                        <a:cxn ang="0">
                          <a:pos x="9" y="195"/>
                        </a:cxn>
                        <a:cxn ang="0">
                          <a:pos x="12" y="195"/>
                        </a:cxn>
                        <a:cxn ang="0">
                          <a:pos x="14" y="194"/>
                        </a:cxn>
                        <a:cxn ang="0">
                          <a:pos x="17" y="194"/>
                        </a:cxn>
                        <a:cxn ang="0">
                          <a:pos x="19" y="194"/>
                        </a:cxn>
                        <a:cxn ang="0">
                          <a:pos x="22" y="194"/>
                        </a:cxn>
                        <a:cxn ang="0">
                          <a:pos x="23" y="147"/>
                        </a:cxn>
                        <a:cxn ang="0">
                          <a:pos x="23" y="101"/>
                        </a:cxn>
                        <a:cxn ang="0">
                          <a:pos x="22" y="53"/>
                        </a:cxn>
                        <a:cxn ang="0">
                          <a:pos x="19" y="5"/>
                        </a:cxn>
                        <a:cxn ang="0">
                          <a:pos x="17" y="5"/>
                        </a:cxn>
                        <a:cxn ang="0">
                          <a:pos x="14" y="4"/>
                        </a:cxn>
                        <a:cxn ang="0">
                          <a:pos x="12" y="3"/>
                        </a:cxn>
                        <a:cxn ang="0">
                          <a:pos x="10" y="3"/>
                        </a:cxn>
                        <a:cxn ang="0">
                          <a:pos x="7" y="2"/>
                        </a:cxn>
                        <a:cxn ang="0">
                          <a:pos x="5" y="1"/>
                        </a:cxn>
                        <a:cxn ang="0">
                          <a:pos x="3" y="1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3" y="50"/>
                        </a:cxn>
                        <a:cxn ang="0">
                          <a:pos x="4" y="99"/>
                        </a:cxn>
                        <a:cxn ang="0">
                          <a:pos x="4" y="148"/>
                        </a:cxn>
                        <a:cxn ang="0">
                          <a:pos x="2" y="196"/>
                        </a:cxn>
                      </a:cxnLst>
                      <a:rect l="0" t="0" r="r" b="b"/>
                      <a:pathLst>
                        <a:path w="23" h="196">
                          <a:moveTo>
                            <a:pt x="2" y="196"/>
                          </a:moveTo>
                          <a:lnTo>
                            <a:pt x="4" y="196"/>
                          </a:lnTo>
                          <a:lnTo>
                            <a:pt x="7" y="196"/>
                          </a:lnTo>
                          <a:lnTo>
                            <a:pt x="9" y="195"/>
                          </a:lnTo>
                          <a:lnTo>
                            <a:pt x="12" y="195"/>
                          </a:lnTo>
                          <a:lnTo>
                            <a:pt x="14" y="194"/>
                          </a:lnTo>
                          <a:lnTo>
                            <a:pt x="17" y="194"/>
                          </a:lnTo>
                          <a:lnTo>
                            <a:pt x="19" y="194"/>
                          </a:lnTo>
                          <a:lnTo>
                            <a:pt x="22" y="194"/>
                          </a:lnTo>
                          <a:lnTo>
                            <a:pt x="23" y="147"/>
                          </a:lnTo>
                          <a:lnTo>
                            <a:pt x="23" y="101"/>
                          </a:lnTo>
                          <a:lnTo>
                            <a:pt x="22" y="53"/>
                          </a:lnTo>
                          <a:lnTo>
                            <a:pt x="19" y="5"/>
                          </a:lnTo>
                          <a:lnTo>
                            <a:pt x="17" y="5"/>
                          </a:lnTo>
                          <a:lnTo>
                            <a:pt x="14" y="4"/>
                          </a:lnTo>
                          <a:lnTo>
                            <a:pt x="12" y="3"/>
                          </a:lnTo>
                          <a:lnTo>
                            <a:pt x="10" y="3"/>
                          </a:lnTo>
                          <a:lnTo>
                            <a:pt x="7" y="2"/>
                          </a:lnTo>
                          <a:lnTo>
                            <a:pt x="5" y="1"/>
                          </a:lnTo>
                          <a:lnTo>
                            <a:pt x="3" y="1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3" y="50"/>
                          </a:lnTo>
                          <a:lnTo>
                            <a:pt x="4" y="99"/>
                          </a:lnTo>
                          <a:lnTo>
                            <a:pt x="4" y="148"/>
                          </a:lnTo>
                          <a:lnTo>
                            <a:pt x="2" y="196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56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1263" y="1320"/>
                      <a:ext cx="2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1"/>
                        </a:cxn>
                        <a:cxn ang="0">
                          <a:pos x="2" y="1"/>
                        </a:cxn>
                        <a:cxn ang="0">
                          <a:pos x="1" y="1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1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1" y="0"/>
                          </a:lnTo>
                          <a:lnTo>
                            <a:pt x="1" y="0"/>
                          </a:lnTo>
                          <a:lnTo>
                            <a:pt x="1" y="1"/>
                          </a:lnTo>
                          <a:lnTo>
                            <a:pt x="2" y="1"/>
                          </a:lnTo>
                          <a:lnTo>
                            <a:pt x="1" y="1"/>
                          </a:lnTo>
                          <a:lnTo>
                            <a:pt x="1" y="0"/>
                          </a:lnTo>
                          <a:lnTo>
                            <a:pt x="1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57" name="Freeform 15"/>
                    <p:cNvSpPr>
                      <a:spLocks/>
                    </p:cNvSpPr>
                    <p:nvPr/>
                  </p:nvSpPr>
                  <p:spPr bwMode="auto">
                    <a:xfrm>
                      <a:off x="1263" y="1320"/>
                      <a:ext cx="100" cy="367"/>
                    </a:xfrm>
                    <a:custGeom>
                      <a:avLst/>
                      <a:gdLst/>
                      <a:ahLst/>
                      <a:cxnLst>
                        <a:cxn ang="0">
                          <a:pos x="27" y="367"/>
                        </a:cxn>
                        <a:cxn ang="0">
                          <a:pos x="29" y="367"/>
                        </a:cxn>
                        <a:cxn ang="0">
                          <a:pos x="31" y="367"/>
                        </a:cxn>
                        <a:cxn ang="0">
                          <a:pos x="33" y="367"/>
                        </a:cxn>
                        <a:cxn ang="0">
                          <a:pos x="35" y="367"/>
                        </a:cxn>
                        <a:cxn ang="0">
                          <a:pos x="37" y="367"/>
                        </a:cxn>
                        <a:cxn ang="0">
                          <a:pos x="39" y="367"/>
                        </a:cxn>
                        <a:cxn ang="0">
                          <a:pos x="41" y="367"/>
                        </a:cxn>
                        <a:cxn ang="0">
                          <a:pos x="43" y="367"/>
                        </a:cxn>
                        <a:cxn ang="0">
                          <a:pos x="44" y="320"/>
                        </a:cxn>
                        <a:cxn ang="0">
                          <a:pos x="44" y="272"/>
                        </a:cxn>
                        <a:cxn ang="0">
                          <a:pos x="42" y="224"/>
                        </a:cxn>
                        <a:cxn ang="0">
                          <a:pos x="39" y="175"/>
                        </a:cxn>
                        <a:cxn ang="0">
                          <a:pos x="47" y="173"/>
                        </a:cxn>
                        <a:cxn ang="0">
                          <a:pos x="54" y="171"/>
                        </a:cxn>
                        <a:cxn ang="0">
                          <a:pos x="62" y="170"/>
                        </a:cxn>
                        <a:cxn ang="0">
                          <a:pos x="69" y="168"/>
                        </a:cxn>
                        <a:cxn ang="0">
                          <a:pos x="77" y="167"/>
                        </a:cxn>
                        <a:cxn ang="0">
                          <a:pos x="84" y="165"/>
                        </a:cxn>
                        <a:cxn ang="0">
                          <a:pos x="92" y="164"/>
                        </a:cxn>
                        <a:cxn ang="0">
                          <a:pos x="100" y="162"/>
                        </a:cxn>
                        <a:cxn ang="0">
                          <a:pos x="97" y="138"/>
                        </a:cxn>
                        <a:cxn ang="0">
                          <a:pos x="94" y="115"/>
                        </a:cxn>
                        <a:cxn ang="0">
                          <a:pos x="90" y="92"/>
                        </a:cxn>
                        <a:cxn ang="0">
                          <a:pos x="87" y="68"/>
                        </a:cxn>
                        <a:cxn ang="0">
                          <a:pos x="81" y="64"/>
                        </a:cxn>
                        <a:cxn ang="0">
                          <a:pos x="76" y="59"/>
                        </a:cxn>
                        <a:cxn ang="0">
                          <a:pos x="70" y="55"/>
                        </a:cxn>
                        <a:cxn ang="0">
                          <a:pos x="65" y="51"/>
                        </a:cxn>
                        <a:cxn ang="0">
                          <a:pos x="59" y="47"/>
                        </a:cxn>
                        <a:cxn ang="0">
                          <a:pos x="54" y="42"/>
                        </a:cxn>
                        <a:cxn ang="0">
                          <a:pos x="49" y="38"/>
                        </a:cxn>
                        <a:cxn ang="0">
                          <a:pos x="44" y="34"/>
                        </a:cxn>
                        <a:cxn ang="0">
                          <a:pos x="38" y="29"/>
                        </a:cxn>
                        <a:cxn ang="0">
                          <a:pos x="33" y="25"/>
                        </a:cxn>
                        <a:cxn ang="0">
                          <a:pos x="28" y="21"/>
                        </a:cxn>
                        <a:cxn ang="0">
                          <a:pos x="22" y="17"/>
                        </a:cxn>
                        <a:cxn ang="0">
                          <a:pos x="17" y="13"/>
                        </a:cxn>
                        <a:cxn ang="0">
                          <a:pos x="11" y="8"/>
                        </a:cxn>
                        <a:cxn ang="0">
                          <a:pos x="6" y="4"/>
                        </a:cxn>
                        <a:cxn ang="0">
                          <a:pos x="0" y="0"/>
                        </a:cxn>
                        <a:cxn ang="0">
                          <a:pos x="8" y="47"/>
                        </a:cxn>
                        <a:cxn ang="0">
                          <a:pos x="14" y="94"/>
                        </a:cxn>
                        <a:cxn ang="0">
                          <a:pos x="19" y="140"/>
                        </a:cxn>
                        <a:cxn ang="0">
                          <a:pos x="23" y="186"/>
                        </a:cxn>
                        <a:cxn ang="0">
                          <a:pos x="26" y="232"/>
                        </a:cxn>
                        <a:cxn ang="0">
                          <a:pos x="28" y="277"/>
                        </a:cxn>
                        <a:cxn ang="0">
                          <a:pos x="28" y="322"/>
                        </a:cxn>
                        <a:cxn ang="0">
                          <a:pos x="27" y="367"/>
                        </a:cxn>
                      </a:cxnLst>
                      <a:rect l="0" t="0" r="r" b="b"/>
                      <a:pathLst>
                        <a:path w="100" h="367">
                          <a:moveTo>
                            <a:pt x="27" y="367"/>
                          </a:moveTo>
                          <a:lnTo>
                            <a:pt x="29" y="367"/>
                          </a:lnTo>
                          <a:lnTo>
                            <a:pt x="31" y="367"/>
                          </a:lnTo>
                          <a:lnTo>
                            <a:pt x="33" y="367"/>
                          </a:lnTo>
                          <a:lnTo>
                            <a:pt x="35" y="367"/>
                          </a:lnTo>
                          <a:lnTo>
                            <a:pt x="37" y="367"/>
                          </a:lnTo>
                          <a:lnTo>
                            <a:pt x="39" y="367"/>
                          </a:lnTo>
                          <a:lnTo>
                            <a:pt x="41" y="367"/>
                          </a:lnTo>
                          <a:lnTo>
                            <a:pt x="43" y="367"/>
                          </a:lnTo>
                          <a:lnTo>
                            <a:pt x="44" y="320"/>
                          </a:lnTo>
                          <a:lnTo>
                            <a:pt x="44" y="272"/>
                          </a:lnTo>
                          <a:lnTo>
                            <a:pt x="42" y="224"/>
                          </a:lnTo>
                          <a:lnTo>
                            <a:pt x="39" y="175"/>
                          </a:lnTo>
                          <a:lnTo>
                            <a:pt x="47" y="173"/>
                          </a:lnTo>
                          <a:lnTo>
                            <a:pt x="54" y="171"/>
                          </a:lnTo>
                          <a:lnTo>
                            <a:pt x="62" y="170"/>
                          </a:lnTo>
                          <a:lnTo>
                            <a:pt x="69" y="168"/>
                          </a:lnTo>
                          <a:lnTo>
                            <a:pt x="77" y="167"/>
                          </a:lnTo>
                          <a:lnTo>
                            <a:pt x="84" y="165"/>
                          </a:lnTo>
                          <a:lnTo>
                            <a:pt x="92" y="164"/>
                          </a:lnTo>
                          <a:lnTo>
                            <a:pt x="100" y="162"/>
                          </a:lnTo>
                          <a:lnTo>
                            <a:pt x="97" y="138"/>
                          </a:lnTo>
                          <a:lnTo>
                            <a:pt x="94" y="115"/>
                          </a:lnTo>
                          <a:lnTo>
                            <a:pt x="90" y="92"/>
                          </a:lnTo>
                          <a:lnTo>
                            <a:pt x="87" y="68"/>
                          </a:lnTo>
                          <a:lnTo>
                            <a:pt x="81" y="64"/>
                          </a:lnTo>
                          <a:lnTo>
                            <a:pt x="76" y="59"/>
                          </a:lnTo>
                          <a:lnTo>
                            <a:pt x="70" y="55"/>
                          </a:lnTo>
                          <a:lnTo>
                            <a:pt x="65" y="51"/>
                          </a:lnTo>
                          <a:lnTo>
                            <a:pt x="59" y="47"/>
                          </a:lnTo>
                          <a:lnTo>
                            <a:pt x="54" y="42"/>
                          </a:lnTo>
                          <a:lnTo>
                            <a:pt x="49" y="38"/>
                          </a:lnTo>
                          <a:lnTo>
                            <a:pt x="44" y="34"/>
                          </a:lnTo>
                          <a:lnTo>
                            <a:pt x="38" y="29"/>
                          </a:lnTo>
                          <a:lnTo>
                            <a:pt x="33" y="25"/>
                          </a:lnTo>
                          <a:lnTo>
                            <a:pt x="28" y="21"/>
                          </a:lnTo>
                          <a:lnTo>
                            <a:pt x="22" y="17"/>
                          </a:lnTo>
                          <a:lnTo>
                            <a:pt x="17" y="13"/>
                          </a:lnTo>
                          <a:lnTo>
                            <a:pt x="11" y="8"/>
                          </a:lnTo>
                          <a:lnTo>
                            <a:pt x="6" y="4"/>
                          </a:lnTo>
                          <a:lnTo>
                            <a:pt x="0" y="0"/>
                          </a:lnTo>
                          <a:lnTo>
                            <a:pt x="8" y="47"/>
                          </a:lnTo>
                          <a:lnTo>
                            <a:pt x="14" y="94"/>
                          </a:lnTo>
                          <a:lnTo>
                            <a:pt x="19" y="140"/>
                          </a:lnTo>
                          <a:lnTo>
                            <a:pt x="23" y="186"/>
                          </a:lnTo>
                          <a:lnTo>
                            <a:pt x="26" y="232"/>
                          </a:lnTo>
                          <a:lnTo>
                            <a:pt x="28" y="277"/>
                          </a:lnTo>
                          <a:lnTo>
                            <a:pt x="28" y="322"/>
                          </a:lnTo>
                          <a:lnTo>
                            <a:pt x="27" y="367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58" name="Freeform 16"/>
                    <p:cNvSpPr>
                      <a:spLocks/>
                    </p:cNvSpPr>
                    <p:nvPr/>
                  </p:nvSpPr>
                  <p:spPr bwMode="auto">
                    <a:xfrm>
                      <a:off x="1150" y="1530"/>
                      <a:ext cx="24" cy="34"/>
                    </a:xfrm>
                    <a:custGeom>
                      <a:avLst/>
                      <a:gdLst/>
                      <a:ahLst/>
                      <a:cxnLst>
                        <a:cxn ang="0">
                          <a:pos x="22" y="0"/>
                        </a:cxn>
                        <a:cxn ang="0">
                          <a:pos x="20" y="1"/>
                        </a:cxn>
                        <a:cxn ang="0">
                          <a:pos x="16" y="2"/>
                        </a:cxn>
                        <a:cxn ang="0">
                          <a:pos x="14" y="3"/>
                        </a:cxn>
                        <a:cxn ang="0">
                          <a:pos x="11" y="3"/>
                        </a:cxn>
                        <a:cxn ang="0">
                          <a:pos x="8" y="5"/>
                        </a:cxn>
                        <a:cxn ang="0">
                          <a:pos x="6" y="5"/>
                        </a:cxn>
                        <a:cxn ang="0">
                          <a:pos x="3" y="6"/>
                        </a:cxn>
                        <a:cxn ang="0">
                          <a:pos x="0" y="7"/>
                        </a:cxn>
                        <a:cxn ang="0">
                          <a:pos x="1" y="14"/>
                        </a:cxn>
                        <a:cxn ang="0">
                          <a:pos x="1" y="21"/>
                        </a:cxn>
                        <a:cxn ang="0">
                          <a:pos x="1" y="28"/>
                        </a:cxn>
                        <a:cxn ang="0">
                          <a:pos x="1" y="34"/>
                        </a:cxn>
                        <a:cxn ang="0">
                          <a:pos x="4" y="33"/>
                        </a:cxn>
                        <a:cxn ang="0">
                          <a:pos x="7" y="33"/>
                        </a:cxn>
                        <a:cxn ang="0">
                          <a:pos x="10" y="32"/>
                        </a:cxn>
                        <a:cxn ang="0">
                          <a:pos x="12" y="31"/>
                        </a:cxn>
                        <a:cxn ang="0">
                          <a:pos x="15" y="31"/>
                        </a:cxn>
                        <a:cxn ang="0">
                          <a:pos x="18" y="30"/>
                        </a:cxn>
                        <a:cxn ang="0">
                          <a:pos x="21" y="29"/>
                        </a:cxn>
                        <a:cxn ang="0">
                          <a:pos x="24" y="29"/>
                        </a:cxn>
                        <a:cxn ang="0">
                          <a:pos x="23" y="22"/>
                        </a:cxn>
                        <a:cxn ang="0">
                          <a:pos x="23" y="14"/>
                        </a:cxn>
                        <a:cxn ang="0">
                          <a:pos x="23" y="7"/>
                        </a:cxn>
                        <a:cxn ang="0">
                          <a:pos x="22" y="0"/>
                        </a:cxn>
                      </a:cxnLst>
                      <a:rect l="0" t="0" r="r" b="b"/>
                      <a:pathLst>
                        <a:path w="24" h="34">
                          <a:moveTo>
                            <a:pt x="22" y="0"/>
                          </a:moveTo>
                          <a:lnTo>
                            <a:pt x="20" y="1"/>
                          </a:lnTo>
                          <a:lnTo>
                            <a:pt x="16" y="2"/>
                          </a:lnTo>
                          <a:lnTo>
                            <a:pt x="14" y="3"/>
                          </a:lnTo>
                          <a:lnTo>
                            <a:pt x="11" y="3"/>
                          </a:lnTo>
                          <a:lnTo>
                            <a:pt x="8" y="5"/>
                          </a:lnTo>
                          <a:lnTo>
                            <a:pt x="6" y="5"/>
                          </a:lnTo>
                          <a:lnTo>
                            <a:pt x="3" y="6"/>
                          </a:lnTo>
                          <a:lnTo>
                            <a:pt x="0" y="7"/>
                          </a:lnTo>
                          <a:lnTo>
                            <a:pt x="1" y="14"/>
                          </a:lnTo>
                          <a:lnTo>
                            <a:pt x="1" y="21"/>
                          </a:lnTo>
                          <a:lnTo>
                            <a:pt x="1" y="28"/>
                          </a:lnTo>
                          <a:lnTo>
                            <a:pt x="1" y="34"/>
                          </a:lnTo>
                          <a:lnTo>
                            <a:pt x="4" y="33"/>
                          </a:lnTo>
                          <a:lnTo>
                            <a:pt x="7" y="33"/>
                          </a:lnTo>
                          <a:lnTo>
                            <a:pt x="10" y="32"/>
                          </a:lnTo>
                          <a:lnTo>
                            <a:pt x="12" y="31"/>
                          </a:lnTo>
                          <a:lnTo>
                            <a:pt x="15" y="31"/>
                          </a:lnTo>
                          <a:lnTo>
                            <a:pt x="18" y="30"/>
                          </a:lnTo>
                          <a:lnTo>
                            <a:pt x="21" y="29"/>
                          </a:lnTo>
                          <a:lnTo>
                            <a:pt x="24" y="29"/>
                          </a:lnTo>
                          <a:lnTo>
                            <a:pt x="23" y="22"/>
                          </a:lnTo>
                          <a:lnTo>
                            <a:pt x="23" y="14"/>
                          </a:lnTo>
                          <a:lnTo>
                            <a:pt x="23" y="7"/>
                          </a:lnTo>
                          <a:lnTo>
                            <a:pt x="22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59" name="Freeform 17"/>
                    <p:cNvSpPr>
                      <a:spLocks/>
                    </p:cNvSpPr>
                    <p:nvPr/>
                  </p:nvSpPr>
                  <p:spPr bwMode="auto">
                    <a:xfrm>
                      <a:off x="1152" y="1640"/>
                      <a:ext cx="23" cy="2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"/>
                        </a:cxn>
                        <a:cxn ang="0">
                          <a:pos x="0" y="9"/>
                        </a:cxn>
                        <a:cxn ang="0">
                          <a:pos x="0" y="15"/>
                        </a:cxn>
                        <a:cxn ang="0">
                          <a:pos x="0" y="21"/>
                        </a:cxn>
                        <a:cxn ang="0">
                          <a:pos x="0" y="27"/>
                        </a:cxn>
                        <a:cxn ang="0">
                          <a:pos x="3" y="27"/>
                        </a:cxn>
                        <a:cxn ang="0">
                          <a:pos x="6" y="27"/>
                        </a:cxn>
                        <a:cxn ang="0">
                          <a:pos x="9" y="27"/>
                        </a:cxn>
                        <a:cxn ang="0">
                          <a:pos x="11" y="27"/>
                        </a:cxn>
                        <a:cxn ang="0">
                          <a:pos x="14" y="27"/>
                        </a:cxn>
                        <a:cxn ang="0">
                          <a:pos x="17" y="27"/>
                        </a:cxn>
                        <a:cxn ang="0">
                          <a:pos x="20" y="26"/>
                        </a:cxn>
                        <a:cxn ang="0">
                          <a:pos x="23" y="26"/>
                        </a:cxn>
                        <a:cxn ang="0">
                          <a:pos x="23" y="20"/>
                        </a:cxn>
                        <a:cxn ang="0">
                          <a:pos x="23" y="13"/>
                        </a:cxn>
                        <a:cxn ang="0">
                          <a:pos x="23" y="7"/>
                        </a:cxn>
                        <a:cxn ang="0">
                          <a:pos x="23" y="0"/>
                        </a:cxn>
                        <a:cxn ang="0">
                          <a:pos x="20" y="1"/>
                        </a:cxn>
                        <a:cxn ang="0">
                          <a:pos x="17" y="1"/>
                        </a:cxn>
                        <a:cxn ang="0">
                          <a:pos x="14" y="1"/>
                        </a:cxn>
                        <a:cxn ang="0">
                          <a:pos x="12" y="1"/>
                        </a:cxn>
                        <a:cxn ang="0">
                          <a:pos x="9" y="2"/>
                        </a:cxn>
                        <a:cxn ang="0">
                          <a:pos x="6" y="2"/>
                        </a:cxn>
                        <a:cxn ang="0">
                          <a:pos x="3" y="2"/>
                        </a:cxn>
                        <a:cxn ang="0">
                          <a:pos x="0" y="3"/>
                        </a:cxn>
                      </a:cxnLst>
                      <a:rect l="0" t="0" r="r" b="b"/>
                      <a:pathLst>
                        <a:path w="23" h="27">
                          <a:moveTo>
                            <a:pt x="0" y="3"/>
                          </a:moveTo>
                          <a:lnTo>
                            <a:pt x="0" y="9"/>
                          </a:lnTo>
                          <a:lnTo>
                            <a:pt x="0" y="15"/>
                          </a:lnTo>
                          <a:lnTo>
                            <a:pt x="0" y="21"/>
                          </a:lnTo>
                          <a:lnTo>
                            <a:pt x="0" y="27"/>
                          </a:lnTo>
                          <a:lnTo>
                            <a:pt x="3" y="27"/>
                          </a:lnTo>
                          <a:lnTo>
                            <a:pt x="6" y="27"/>
                          </a:lnTo>
                          <a:lnTo>
                            <a:pt x="9" y="27"/>
                          </a:lnTo>
                          <a:lnTo>
                            <a:pt x="11" y="27"/>
                          </a:lnTo>
                          <a:lnTo>
                            <a:pt x="14" y="27"/>
                          </a:lnTo>
                          <a:lnTo>
                            <a:pt x="17" y="27"/>
                          </a:lnTo>
                          <a:lnTo>
                            <a:pt x="20" y="26"/>
                          </a:lnTo>
                          <a:lnTo>
                            <a:pt x="23" y="26"/>
                          </a:lnTo>
                          <a:lnTo>
                            <a:pt x="23" y="20"/>
                          </a:lnTo>
                          <a:lnTo>
                            <a:pt x="23" y="13"/>
                          </a:lnTo>
                          <a:lnTo>
                            <a:pt x="23" y="7"/>
                          </a:lnTo>
                          <a:lnTo>
                            <a:pt x="23" y="0"/>
                          </a:lnTo>
                          <a:lnTo>
                            <a:pt x="20" y="1"/>
                          </a:lnTo>
                          <a:lnTo>
                            <a:pt x="17" y="1"/>
                          </a:lnTo>
                          <a:lnTo>
                            <a:pt x="14" y="1"/>
                          </a:lnTo>
                          <a:lnTo>
                            <a:pt x="12" y="1"/>
                          </a:lnTo>
                          <a:lnTo>
                            <a:pt x="9" y="2"/>
                          </a:lnTo>
                          <a:lnTo>
                            <a:pt x="6" y="2"/>
                          </a:lnTo>
                          <a:lnTo>
                            <a:pt x="3" y="2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60" name="Freeform 18"/>
                    <p:cNvSpPr>
                      <a:spLocks/>
                    </p:cNvSpPr>
                    <p:nvPr/>
                  </p:nvSpPr>
                  <p:spPr bwMode="auto">
                    <a:xfrm>
                      <a:off x="1146" y="1471"/>
                      <a:ext cx="25" cy="38"/>
                    </a:xfrm>
                    <a:custGeom>
                      <a:avLst/>
                      <a:gdLst/>
                      <a:ahLst/>
                      <a:cxnLst>
                        <a:cxn ang="0">
                          <a:pos x="22" y="0"/>
                        </a:cxn>
                        <a:cxn ang="0">
                          <a:pos x="20" y="2"/>
                        </a:cxn>
                        <a:cxn ang="0">
                          <a:pos x="17" y="3"/>
                        </a:cxn>
                        <a:cxn ang="0">
                          <a:pos x="14" y="4"/>
                        </a:cxn>
                        <a:cxn ang="0">
                          <a:pos x="11" y="5"/>
                        </a:cxn>
                        <a:cxn ang="0">
                          <a:pos x="8" y="6"/>
                        </a:cxn>
                        <a:cxn ang="0">
                          <a:pos x="5" y="7"/>
                        </a:cxn>
                        <a:cxn ang="0">
                          <a:pos x="3" y="8"/>
                        </a:cxn>
                        <a:cxn ang="0">
                          <a:pos x="0" y="9"/>
                        </a:cxn>
                        <a:cxn ang="0">
                          <a:pos x="0" y="17"/>
                        </a:cxn>
                        <a:cxn ang="0">
                          <a:pos x="1" y="24"/>
                        </a:cxn>
                        <a:cxn ang="0">
                          <a:pos x="2" y="31"/>
                        </a:cxn>
                        <a:cxn ang="0">
                          <a:pos x="2" y="38"/>
                        </a:cxn>
                        <a:cxn ang="0">
                          <a:pos x="5" y="37"/>
                        </a:cxn>
                        <a:cxn ang="0">
                          <a:pos x="8" y="36"/>
                        </a:cxn>
                        <a:cxn ang="0">
                          <a:pos x="10" y="35"/>
                        </a:cxn>
                        <a:cxn ang="0">
                          <a:pos x="13" y="34"/>
                        </a:cxn>
                        <a:cxn ang="0">
                          <a:pos x="16" y="33"/>
                        </a:cxn>
                        <a:cxn ang="0">
                          <a:pos x="19" y="32"/>
                        </a:cxn>
                        <a:cxn ang="0">
                          <a:pos x="22" y="31"/>
                        </a:cxn>
                        <a:cxn ang="0">
                          <a:pos x="25" y="30"/>
                        </a:cxn>
                        <a:cxn ang="0">
                          <a:pos x="24" y="23"/>
                        </a:cxn>
                        <a:cxn ang="0">
                          <a:pos x="24" y="15"/>
                        </a:cxn>
                        <a:cxn ang="0">
                          <a:pos x="23" y="8"/>
                        </a:cxn>
                        <a:cxn ang="0">
                          <a:pos x="22" y="0"/>
                        </a:cxn>
                      </a:cxnLst>
                      <a:rect l="0" t="0" r="r" b="b"/>
                      <a:pathLst>
                        <a:path w="25" h="38">
                          <a:moveTo>
                            <a:pt x="22" y="0"/>
                          </a:moveTo>
                          <a:lnTo>
                            <a:pt x="20" y="2"/>
                          </a:lnTo>
                          <a:lnTo>
                            <a:pt x="17" y="3"/>
                          </a:lnTo>
                          <a:lnTo>
                            <a:pt x="14" y="4"/>
                          </a:lnTo>
                          <a:lnTo>
                            <a:pt x="11" y="5"/>
                          </a:lnTo>
                          <a:lnTo>
                            <a:pt x="8" y="6"/>
                          </a:lnTo>
                          <a:lnTo>
                            <a:pt x="5" y="7"/>
                          </a:lnTo>
                          <a:lnTo>
                            <a:pt x="3" y="8"/>
                          </a:lnTo>
                          <a:lnTo>
                            <a:pt x="0" y="9"/>
                          </a:lnTo>
                          <a:lnTo>
                            <a:pt x="0" y="17"/>
                          </a:lnTo>
                          <a:lnTo>
                            <a:pt x="1" y="24"/>
                          </a:lnTo>
                          <a:lnTo>
                            <a:pt x="2" y="31"/>
                          </a:lnTo>
                          <a:lnTo>
                            <a:pt x="2" y="38"/>
                          </a:lnTo>
                          <a:lnTo>
                            <a:pt x="5" y="37"/>
                          </a:lnTo>
                          <a:lnTo>
                            <a:pt x="8" y="36"/>
                          </a:lnTo>
                          <a:lnTo>
                            <a:pt x="10" y="35"/>
                          </a:lnTo>
                          <a:lnTo>
                            <a:pt x="13" y="34"/>
                          </a:lnTo>
                          <a:lnTo>
                            <a:pt x="16" y="33"/>
                          </a:lnTo>
                          <a:lnTo>
                            <a:pt x="19" y="32"/>
                          </a:lnTo>
                          <a:lnTo>
                            <a:pt x="22" y="31"/>
                          </a:lnTo>
                          <a:lnTo>
                            <a:pt x="25" y="30"/>
                          </a:lnTo>
                          <a:lnTo>
                            <a:pt x="24" y="23"/>
                          </a:lnTo>
                          <a:lnTo>
                            <a:pt x="24" y="15"/>
                          </a:lnTo>
                          <a:lnTo>
                            <a:pt x="23" y="8"/>
                          </a:lnTo>
                          <a:lnTo>
                            <a:pt x="22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61" name="Freeform 19"/>
                    <p:cNvSpPr>
                      <a:spLocks/>
                    </p:cNvSpPr>
                    <p:nvPr/>
                  </p:nvSpPr>
                  <p:spPr bwMode="auto">
                    <a:xfrm>
                      <a:off x="1152" y="1586"/>
                      <a:ext cx="23" cy="31"/>
                    </a:xfrm>
                    <a:custGeom>
                      <a:avLst/>
                      <a:gdLst/>
                      <a:ahLst/>
                      <a:cxnLst>
                        <a:cxn ang="0">
                          <a:pos x="23" y="0"/>
                        </a:cxn>
                        <a:cxn ang="0">
                          <a:pos x="20" y="1"/>
                        </a:cxn>
                        <a:cxn ang="0">
                          <a:pos x="17" y="2"/>
                        </a:cxn>
                        <a:cxn ang="0">
                          <a:pos x="14" y="2"/>
                        </a:cxn>
                        <a:cxn ang="0">
                          <a:pos x="11" y="3"/>
                        </a:cxn>
                        <a:cxn ang="0">
                          <a:pos x="9" y="3"/>
                        </a:cxn>
                        <a:cxn ang="0">
                          <a:pos x="6" y="4"/>
                        </a:cxn>
                        <a:cxn ang="0">
                          <a:pos x="3" y="4"/>
                        </a:cxn>
                        <a:cxn ang="0">
                          <a:pos x="0" y="5"/>
                        </a:cxn>
                        <a:cxn ang="0">
                          <a:pos x="0" y="12"/>
                        </a:cxn>
                        <a:cxn ang="0">
                          <a:pos x="0" y="18"/>
                        </a:cxn>
                        <a:cxn ang="0">
                          <a:pos x="0" y="25"/>
                        </a:cxn>
                        <a:cxn ang="0">
                          <a:pos x="0" y="31"/>
                        </a:cxn>
                        <a:cxn ang="0">
                          <a:pos x="3" y="31"/>
                        </a:cxn>
                        <a:cxn ang="0">
                          <a:pos x="6" y="30"/>
                        </a:cxn>
                        <a:cxn ang="0">
                          <a:pos x="9" y="30"/>
                        </a:cxn>
                        <a:cxn ang="0">
                          <a:pos x="12" y="29"/>
                        </a:cxn>
                        <a:cxn ang="0">
                          <a:pos x="14" y="29"/>
                        </a:cxn>
                        <a:cxn ang="0">
                          <a:pos x="17" y="28"/>
                        </a:cxn>
                        <a:cxn ang="0">
                          <a:pos x="20" y="28"/>
                        </a:cxn>
                        <a:cxn ang="0">
                          <a:pos x="23" y="28"/>
                        </a:cxn>
                        <a:cxn ang="0">
                          <a:pos x="23" y="21"/>
                        </a:cxn>
                        <a:cxn ang="0">
                          <a:pos x="23" y="14"/>
                        </a:cxn>
                        <a:cxn ang="0">
                          <a:pos x="23" y="7"/>
                        </a:cxn>
                        <a:cxn ang="0">
                          <a:pos x="23" y="0"/>
                        </a:cxn>
                      </a:cxnLst>
                      <a:rect l="0" t="0" r="r" b="b"/>
                      <a:pathLst>
                        <a:path w="23" h="31">
                          <a:moveTo>
                            <a:pt x="23" y="0"/>
                          </a:moveTo>
                          <a:lnTo>
                            <a:pt x="20" y="1"/>
                          </a:lnTo>
                          <a:lnTo>
                            <a:pt x="17" y="2"/>
                          </a:lnTo>
                          <a:lnTo>
                            <a:pt x="14" y="2"/>
                          </a:lnTo>
                          <a:lnTo>
                            <a:pt x="11" y="3"/>
                          </a:lnTo>
                          <a:lnTo>
                            <a:pt x="9" y="3"/>
                          </a:lnTo>
                          <a:lnTo>
                            <a:pt x="6" y="4"/>
                          </a:lnTo>
                          <a:lnTo>
                            <a:pt x="3" y="4"/>
                          </a:lnTo>
                          <a:lnTo>
                            <a:pt x="0" y="5"/>
                          </a:lnTo>
                          <a:lnTo>
                            <a:pt x="0" y="12"/>
                          </a:lnTo>
                          <a:lnTo>
                            <a:pt x="0" y="18"/>
                          </a:lnTo>
                          <a:lnTo>
                            <a:pt x="0" y="25"/>
                          </a:lnTo>
                          <a:lnTo>
                            <a:pt x="0" y="31"/>
                          </a:lnTo>
                          <a:lnTo>
                            <a:pt x="3" y="31"/>
                          </a:lnTo>
                          <a:lnTo>
                            <a:pt x="6" y="30"/>
                          </a:lnTo>
                          <a:lnTo>
                            <a:pt x="9" y="30"/>
                          </a:lnTo>
                          <a:lnTo>
                            <a:pt x="12" y="29"/>
                          </a:lnTo>
                          <a:lnTo>
                            <a:pt x="14" y="29"/>
                          </a:lnTo>
                          <a:lnTo>
                            <a:pt x="17" y="28"/>
                          </a:lnTo>
                          <a:lnTo>
                            <a:pt x="20" y="28"/>
                          </a:lnTo>
                          <a:lnTo>
                            <a:pt x="23" y="28"/>
                          </a:lnTo>
                          <a:lnTo>
                            <a:pt x="23" y="21"/>
                          </a:lnTo>
                          <a:lnTo>
                            <a:pt x="23" y="14"/>
                          </a:lnTo>
                          <a:lnTo>
                            <a:pt x="23" y="7"/>
                          </a:lnTo>
                          <a:lnTo>
                            <a:pt x="23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62" name="Freeform 20"/>
                    <p:cNvSpPr>
                      <a:spLocks/>
                    </p:cNvSpPr>
                    <p:nvPr/>
                  </p:nvSpPr>
                  <p:spPr bwMode="auto">
                    <a:xfrm>
                      <a:off x="1140" y="1410"/>
                      <a:ext cx="25" cy="41"/>
                    </a:xfrm>
                    <a:custGeom>
                      <a:avLst/>
                      <a:gdLst/>
                      <a:ahLst/>
                      <a:cxnLst>
                        <a:cxn ang="0">
                          <a:pos x="22" y="0"/>
                        </a:cxn>
                        <a:cxn ang="0">
                          <a:pos x="19" y="1"/>
                        </a:cxn>
                        <a:cxn ang="0">
                          <a:pos x="16" y="3"/>
                        </a:cxn>
                        <a:cxn ang="0">
                          <a:pos x="14" y="4"/>
                        </a:cxn>
                        <a:cxn ang="0">
                          <a:pos x="11" y="5"/>
                        </a:cxn>
                        <a:cxn ang="0">
                          <a:pos x="8" y="7"/>
                        </a:cxn>
                        <a:cxn ang="0">
                          <a:pos x="6" y="8"/>
                        </a:cxn>
                        <a:cxn ang="0">
                          <a:pos x="3" y="10"/>
                        </a:cxn>
                        <a:cxn ang="0">
                          <a:pos x="0" y="11"/>
                        </a:cxn>
                        <a:cxn ang="0">
                          <a:pos x="1" y="19"/>
                        </a:cxn>
                        <a:cxn ang="0">
                          <a:pos x="2" y="26"/>
                        </a:cxn>
                        <a:cxn ang="0">
                          <a:pos x="3" y="34"/>
                        </a:cxn>
                        <a:cxn ang="0">
                          <a:pos x="4" y="41"/>
                        </a:cxn>
                        <a:cxn ang="0">
                          <a:pos x="6" y="40"/>
                        </a:cxn>
                        <a:cxn ang="0">
                          <a:pos x="9" y="38"/>
                        </a:cxn>
                        <a:cxn ang="0">
                          <a:pos x="12" y="37"/>
                        </a:cxn>
                        <a:cxn ang="0">
                          <a:pos x="15" y="36"/>
                        </a:cxn>
                        <a:cxn ang="0">
                          <a:pos x="17" y="35"/>
                        </a:cxn>
                        <a:cxn ang="0">
                          <a:pos x="20" y="34"/>
                        </a:cxn>
                        <a:cxn ang="0">
                          <a:pos x="22" y="32"/>
                        </a:cxn>
                        <a:cxn ang="0">
                          <a:pos x="25" y="31"/>
                        </a:cxn>
                        <a:cxn ang="0">
                          <a:pos x="24" y="23"/>
                        </a:cxn>
                        <a:cxn ang="0">
                          <a:pos x="24" y="15"/>
                        </a:cxn>
                        <a:cxn ang="0">
                          <a:pos x="23" y="8"/>
                        </a:cxn>
                        <a:cxn ang="0">
                          <a:pos x="22" y="0"/>
                        </a:cxn>
                      </a:cxnLst>
                      <a:rect l="0" t="0" r="r" b="b"/>
                      <a:pathLst>
                        <a:path w="25" h="41">
                          <a:moveTo>
                            <a:pt x="22" y="0"/>
                          </a:moveTo>
                          <a:lnTo>
                            <a:pt x="19" y="1"/>
                          </a:lnTo>
                          <a:lnTo>
                            <a:pt x="16" y="3"/>
                          </a:lnTo>
                          <a:lnTo>
                            <a:pt x="14" y="4"/>
                          </a:lnTo>
                          <a:lnTo>
                            <a:pt x="11" y="5"/>
                          </a:lnTo>
                          <a:lnTo>
                            <a:pt x="8" y="7"/>
                          </a:lnTo>
                          <a:lnTo>
                            <a:pt x="6" y="8"/>
                          </a:lnTo>
                          <a:lnTo>
                            <a:pt x="3" y="10"/>
                          </a:lnTo>
                          <a:lnTo>
                            <a:pt x="0" y="11"/>
                          </a:lnTo>
                          <a:lnTo>
                            <a:pt x="1" y="19"/>
                          </a:lnTo>
                          <a:lnTo>
                            <a:pt x="2" y="26"/>
                          </a:lnTo>
                          <a:lnTo>
                            <a:pt x="3" y="34"/>
                          </a:lnTo>
                          <a:lnTo>
                            <a:pt x="4" y="41"/>
                          </a:lnTo>
                          <a:lnTo>
                            <a:pt x="6" y="40"/>
                          </a:lnTo>
                          <a:lnTo>
                            <a:pt x="9" y="38"/>
                          </a:lnTo>
                          <a:lnTo>
                            <a:pt x="12" y="37"/>
                          </a:lnTo>
                          <a:lnTo>
                            <a:pt x="15" y="36"/>
                          </a:lnTo>
                          <a:lnTo>
                            <a:pt x="17" y="35"/>
                          </a:lnTo>
                          <a:lnTo>
                            <a:pt x="20" y="34"/>
                          </a:lnTo>
                          <a:lnTo>
                            <a:pt x="22" y="32"/>
                          </a:lnTo>
                          <a:lnTo>
                            <a:pt x="25" y="31"/>
                          </a:lnTo>
                          <a:lnTo>
                            <a:pt x="24" y="23"/>
                          </a:lnTo>
                          <a:lnTo>
                            <a:pt x="24" y="15"/>
                          </a:lnTo>
                          <a:lnTo>
                            <a:pt x="23" y="8"/>
                          </a:lnTo>
                          <a:lnTo>
                            <a:pt x="22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63" name="Freeform 21"/>
                    <p:cNvSpPr>
                      <a:spLocks/>
                    </p:cNvSpPr>
                    <p:nvPr/>
                  </p:nvSpPr>
                  <p:spPr bwMode="auto">
                    <a:xfrm>
                      <a:off x="1189" y="1454"/>
                      <a:ext cx="25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22" y="0"/>
                        </a:cxn>
                        <a:cxn ang="0">
                          <a:pos x="19" y="1"/>
                        </a:cxn>
                        <a:cxn ang="0">
                          <a:pos x="17" y="2"/>
                        </a:cxn>
                        <a:cxn ang="0">
                          <a:pos x="14" y="3"/>
                        </a:cxn>
                        <a:cxn ang="0">
                          <a:pos x="11" y="5"/>
                        </a:cxn>
                        <a:cxn ang="0">
                          <a:pos x="9" y="6"/>
                        </a:cxn>
                        <a:cxn ang="0">
                          <a:pos x="6" y="7"/>
                        </a:cxn>
                        <a:cxn ang="0">
                          <a:pos x="3" y="8"/>
                        </a:cxn>
                        <a:cxn ang="0">
                          <a:pos x="0" y="9"/>
                        </a:cxn>
                        <a:cxn ang="0">
                          <a:pos x="1" y="17"/>
                        </a:cxn>
                        <a:cxn ang="0">
                          <a:pos x="1" y="24"/>
                        </a:cxn>
                        <a:cxn ang="0">
                          <a:pos x="2" y="32"/>
                        </a:cxn>
                        <a:cxn ang="0">
                          <a:pos x="3" y="40"/>
                        </a:cxn>
                        <a:cxn ang="0">
                          <a:pos x="5" y="39"/>
                        </a:cxn>
                        <a:cxn ang="0">
                          <a:pos x="8" y="38"/>
                        </a:cxn>
                        <a:cxn ang="0">
                          <a:pos x="11" y="37"/>
                        </a:cxn>
                        <a:cxn ang="0">
                          <a:pos x="14" y="36"/>
                        </a:cxn>
                        <a:cxn ang="0">
                          <a:pos x="16" y="35"/>
                        </a:cxn>
                        <a:cxn ang="0">
                          <a:pos x="19" y="34"/>
                        </a:cxn>
                        <a:cxn ang="0">
                          <a:pos x="22" y="33"/>
                        </a:cxn>
                        <a:cxn ang="0">
                          <a:pos x="25" y="32"/>
                        </a:cxn>
                        <a:cxn ang="0">
                          <a:pos x="24" y="24"/>
                        </a:cxn>
                        <a:cxn ang="0">
                          <a:pos x="24" y="16"/>
                        </a:cxn>
                        <a:cxn ang="0">
                          <a:pos x="23" y="8"/>
                        </a:cxn>
                        <a:cxn ang="0">
                          <a:pos x="22" y="0"/>
                        </a:cxn>
                      </a:cxnLst>
                      <a:rect l="0" t="0" r="r" b="b"/>
                      <a:pathLst>
                        <a:path w="25" h="40">
                          <a:moveTo>
                            <a:pt x="22" y="0"/>
                          </a:moveTo>
                          <a:lnTo>
                            <a:pt x="19" y="1"/>
                          </a:lnTo>
                          <a:lnTo>
                            <a:pt x="17" y="2"/>
                          </a:lnTo>
                          <a:lnTo>
                            <a:pt x="14" y="3"/>
                          </a:lnTo>
                          <a:lnTo>
                            <a:pt x="11" y="5"/>
                          </a:lnTo>
                          <a:lnTo>
                            <a:pt x="9" y="6"/>
                          </a:lnTo>
                          <a:lnTo>
                            <a:pt x="6" y="7"/>
                          </a:lnTo>
                          <a:lnTo>
                            <a:pt x="3" y="8"/>
                          </a:lnTo>
                          <a:lnTo>
                            <a:pt x="0" y="9"/>
                          </a:lnTo>
                          <a:lnTo>
                            <a:pt x="1" y="17"/>
                          </a:lnTo>
                          <a:lnTo>
                            <a:pt x="1" y="24"/>
                          </a:lnTo>
                          <a:lnTo>
                            <a:pt x="2" y="32"/>
                          </a:lnTo>
                          <a:lnTo>
                            <a:pt x="3" y="40"/>
                          </a:lnTo>
                          <a:lnTo>
                            <a:pt x="5" y="39"/>
                          </a:lnTo>
                          <a:lnTo>
                            <a:pt x="8" y="38"/>
                          </a:lnTo>
                          <a:lnTo>
                            <a:pt x="11" y="37"/>
                          </a:lnTo>
                          <a:lnTo>
                            <a:pt x="14" y="36"/>
                          </a:lnTo>
                          <a:lnTo>
                            <a:pt x="16" y="35"/>
                          </a:lnTo>
                          <a:lnTo>
                            <a:pt x="19" y="34"/>
                          </a:lnTo>
                          <a:lnTo>
                            <a:pt x="22" y="33"/>
                          </a:lnTo>
                          <a:lnTo>
                            <a:pt x="25" y="32"/>
                          </a:lnTo>
                          <a:lnTo>
                            <a:pt x="24" y="24"/>
                          </a:lnTo>
                          <a:lnTo>
                            <a:pt x="24" y="16"/>
                          </a:lnTo>
                          <a:lnTo>
                            <a:pt x="23" y="8"/>
                          </a:lnTo>
                          <a:lnTo>
                            <a:pt x="22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64" name="Freeform 22"/>
                    <p:cNvSpPr>
                      <a:spLocks/>
                    </p:cNvSpPr>
                    <p:nvPr/>
                  </p:nvSpPr>
                  <p:spPr bwMode="auto">
                    <a:xfrm>
                      <a:off x="1196" y="1578"/>
                      <a:ext cx="24" cy="3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0" y="11"/>
                        </a:cxn>
                        <a:cxn ang="0">
                          <a:pos x="1" y="19"/>
                        </a:cxn>
                        <a:cxn ang="0">
                          <a:pos x="1" y="26"/>
                        </a:cxn>
                        <a:cxn ang="0">
                          <a:pos x="1" y="33"/>
                        </a:cxn>
                        <a:cxn ang="0">
                          <a:pos x="3" y="32"/>
                        </a:cxn>
                        <a:cxn ang="0">
                          <a:pos x="7" y="32"/>
                        </a:cxn>
                        <a:cxn ang="0">
                          <a:pos x="9" y="31"/>
                        </a:cxn>
                        <a:cxn ang="0">
                          <a:pos x="12" y="31"/>
                        </a:cxn>
                        <a:cxn ang="0">
                          <a:pos x="15" y="31"/>
                        </a:cxn>
                        <a:cxn ang="0">
                          <a:pos x="18" y="30"/>
                        </a:cxn>
                        <a:cxn ang="0">
                          <a:pos x="21" y="30"/>
                        </a:cxn>
                        <a:cxn ang="0">
                          <a:pos x="24" y="29"/>
                        </a:cxn>
                        <a:cxn ang="0">
                          <a:pos x="24" y="22"/>
                        </a:cxn>
                        <a:cxn ang="0">
                          <a:pos x="23" y="15"/>
                        </a:cxn>
                        <a:cxn ang="0">
                          <a:pos x="23" y="8"/>
                        </a:cxn>
                        <a:cxn ang="0">
                          <a:pos x="23" y="0"/>
                        </a:cxn>
                        <a:cxn ang="0">
                          <a:pos x="20" y="1"/>
                        </a:cxn>
                        <a:cxn ang="0">
                          <a:pos x="17" y="1"/>
                        </a:cxn>
                        <a:cxn ang="0">
                          <a:pos x="14" y="2"/>
                        </a:cxn>
                        <a:cxn ang="0">
                          <a:pos x="12" y="2"/>
                        </a:cxn>
                        <a:cxn ang="0">
                          <a:pos x="9" y="3"/>
                        </a:cxn>
                        <a:cxn ang="0">
                          <a:pos x="6" y="3"/>
                        </a:cxn>
                        <a:cxn ang="0">
                          <a:pos x="3" y="4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24" h="33">
                          <a:moveTo>
                            <a:pt x="0" y="4"/>
                          </a:moveTo>
                          <a:lnTo>
                            <a:pt x="0" y="11"/>
                          </a:lnTo>
                          <a:lnTo>
                            <a:pt x="1" y="19"/>
                          </a:lnTo>
                          <a:lnTo>
                            <a:pt x="1" y="26"/>
                          </a:lnTo>
                          <a:lnTo>
                            <a:pt x="1" y="33"/>
                          </a:lnTo>
                          <a:lnTo>
                            <a:pt x="3" y="32"/>
                          </a:lnTo>
                          <a:lnTo>
                            <a:pt x="7" y="32"/>
                          </a:lnTo>
                          <a:lnTo>
                            <a:pt x="9" y="31"/>
                          </a:lnTo>
                          <a:lnTo>
                            <a:pt x="12" y="31"/>
                          </a:lnTo>
                          <a:lnTo>
                            <a:pt x="15" y="31"/>
                          </a:lnTo>
                          <a:lnTo>
                            <a:pt x="18" y="30"/>
                          </a:lnTo>
                          <a:lnTo>
                            <a:pt x="21" y="30"/>
                          </a:lnTo>
                          <a:lnTo>
                            <a:pt x="24" y="29"/>
                          </a:lnTo>
                          <a:lnTo>
                            <a:pt x="24" y="22"/>
                          </a:lnTo>
                          <a:lnTo>
                            <a:pt x="23" y="15"/>
                          </a:lnTo>
                          <a:lnTo>
                            <a:pt x="23" y="8"/>
                          </a:lnTo>
                          <a:lnTo>
                            <a:pt x="23" y="0"/>
                          </a:lnTo>
                          <a:lnTo>
                            <a:pt x="20" y="1"/>
                          </a:lnTo>
                          <a:lnTo>
                            <a:pt x="17" y="1"/>
                          </a:lnTo>
                          <a:lnTo>
                            <a:pt x="14" y="2"/>
                          </a:lnTo>
                          <a:lnTo>
                            <a:pt x="12" y="2"/>
                          </a:lnTo>
                          <a:lnTo>
                            <a:pt x="9" y="3"/>
                          </a:lnTo>
                          <a:lnTo>
                            <a:pt x="6" y="3"/>
                          </a:lnTo>
                          <a:lnTo>
                            <a:pt x="3" y="4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65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1193" y="1517"/>
                      <a:ext cx="25" cy="37"/>
                    </a:xfrm>
                    <a:custGeom>
                      <a:avLst/>
                      <a:gdLst/>
                      <a:ahLst/>
                      <a:cxnLst>
                        <a:cxn ang="0">
                          <a:pos x="23" y="0"/>
                        </a:cxn>
                        <a:cxn ang="0">
                          <a:pos x="20" y="1"/>
                        </a:cxn>
                        <a:cxn ang="0">
                          <a:pos x="17" y="2"/>
                        </a:cxn>
                        <a:cxn ang="0">
                          <a:pos x="15" y="3"/>
                        </a:cxn>
                        <a:cxn ang="0">
                          <a:pos x="12" y="4"/>
                        </a:cxn>
                        <a:cxn ang="0">
                          <a:pos x="9" y="5"/>
                        </a:cxn>
                        <a:cxn ang="0">
                          <a:pos x="6" y="5"/>
                        </a:cxn>
                        <a:cxn ang="0">
                          <a:pos x="3" y="6"/>
                        </a:cxn>
                        <a:cxn ang="0">
                          <a:pos x="0" y="7"/>
                        </a:cxn>
                        <a:cxn ang="0">
                          <a:pos x="1" y="14"/>
                        </a:cxn>
                        <a:cxn ang="0">
                          <a:pos x="1" y="22"/>
                        </a:cxn>
                        <a:cxn ang="0">
                          <a:pos x="1" y="29"/>
                        </a:cxn>
                        <a:cxn ang="0">
                          <a:pos x="2" y="37"/>
                        </a:cxn>
                        <a:cxn ang="0">
                          <a:pos x="5" y="36"/>
                        </a:cxn>
                        <a:cxn ang="0">
                          <a:pos x="8" y="35"/>
                        </a:cxn>
                        <a:cxn ang="0">
                          <a:pos x="10" y="35"/>
                        </a:cxn>
                        <a:cxn ang="0">
                          <a:pos x="14" y="34"/>
                        </a:cxn>
                        <a:cxn ang="0">
                          <a:pos x="16" y="33"/>
                        </a:cxn>
                        <a:cxn ang="0">
                          <a:pos x="19" y="33"/>
                        </a:cxn>
                        <a:cxn ang="0">
                          <a:pos x="22" y="32"/>
                        </a:cxn>
                        <a:cxn ang="0">
                          <a:pos x="25" y="31"/>
                        </a:cxn>
                        <a:cxn ang="0">
                          <a:pos x="25" y="23"/>
                        </a:cxn>
                        <a:cxn ang="0">
                          <a:pos x="24" y="16"/>
                        </a:cxn>
                        <a:cxn ang="0">
                          <a:pos x="24" y="8"/>
                        </a:cxn>
                        <a:cxn ang="0">
                          <a:pos x="23" y="0"/>
                        </a:cxn>
                      </a:cxnLst>
                      <a:rect l="0" t="0" r="r" b="b"/>
                      <a:pathLst>
                        <a:path w="25" h="37">
                          <a:moveTo>
                            <a:pt x="23" y="0"/>
                          </a:moveTo>
                          <a:lnTo>
                            <a:pt x="20" y="1"/>
                          </a:lnTo>
                          <a:lnTo>
                            <a:pt x="17" y="2"/>
                          </a:lnTo>
                          <a:lnTo>
                            <a:pt x="15" y="3"/>
                          </a:lnTo>
                          <a:lnTo>
                            <a:pt x="12" y="4"/>
                          </a:lnTo>
                          <a:lnTo>
                            <a:pt x="9" y="5"/>
                          </a:lnTo>
                          <a:lnTo>
                            <a:pt x="6" y="5"/>
                          </a:lnTo>
                          <a:lnTo>
                            <a:pt x="3" y="6"/>
                          </a:lnTo>
                          <a:lnTo>
                            <a:pt x="0" y="7"/>
                          </a:lnTo>
                          <a:lnTo>
                            <a:pt x="1" y="14"/>
                          </a:lnTo>
                          <a:lnTo>
                            <a:pt x="1" y="22"/>
                          </a:lnTo>
                          <a:lnTo>
                            <a:pt x="1" y="29"/>
                          </a:lnTo>
                          <a:lnTo>
                            <a:pt x="2" y="37"/>
                          </a:lnTo>
                          <a:lnTo>
                            <a:pt x="5" y="36"/>
                          </a:lnTo>
                          <a:lnTo>
                            <a:pt x="8" y="35"/>
                          </a:lnTo>
                          <a:lnTo>
                            <a:pt x="10" y="35"/>
                          </a:lnTo>
                          <a:lnTo>
                            <a:pt x="14" y="34"/>
                          </a:lnTo>
                          <a:lnTo>
                            <a:pt x="16" y="33"/>
                          </a:lnTo>
                          <a:lnTo>
                            <a:pt x="19" y="33"/>
                          </a:lnTo>
                          <a:lnTo>
                            <a:pt x="22" y="32"/>
                          </a:lnTo>
                          <a:lnTo>
                            <a:pt x="25" y="31"/>
                          </a:lnTo>
                          <a:lnTo>
                            <a:pt x="25" y="23"/>
                          </a:lnTo>
                          <a:lnTo>
                            <a:pt x="24" y="16"/>
                          </a:lnTo>
                          <a:lnTo>
                            <a:pt x="24" y="8"/>
                          </a:lnTo>
                          <a:lnTo>
                            <a:pt x="23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66" name="Freeform 24"/>
                    <p:cNvSpPr>
                      <a:spLocks/>
                    </p:cNvSpPr>
                    <p:nvPr/>
                  </p:nvSpPr>
                  <p:spPr bwMode="auto">
                    <a:xfrm>
                      <a:off x="1197" y="1636"/>
                      <a:ext cx="23" cy="2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0" y="9"/>
                        </a:cxn>
                        <a:cxn ang="0">
                          <a:pos x="0" y="15"/>
                        </a:cxn>
                        <a:cxn ang="0">
                          <a:pos x="0" y="22"/>
                        </a:cxn>
                        <a:cxn ang="0">
                          <a:pos x="0" y="29"/>
                        </a:cxn>
                        <a:cxn ang="0">
                          <a:pos x="2" y="29"/>
                        </a:cxn>
                        <a:cxn ang="0">
                          <a:pos x="6" y="29"/>
                        </a:cxn>
                        <a:cxn ang="0">
                          <a:pos x="8" y="28"/>
                        </a:cxn>
                        <a:cxn ang="0">
                          <a:pos x="11" y="28"/>
                        </a:cxn>
                        <a:cxn ang="0">
                          <a:pos x="14" y="28"/>
                        </a:cxn>
                        <a:cxn ang="0">
                          <a:pos x="17" y="28"/>
                        </a:cxn>
                        <a:cxn ang="0">
                          <a:pos x="20" y="28"/>
                        </a:cxn>
                        <a:cxn ang="0">
                          <a:pos x="23" y="28"/>
                        </a:cxn>
                        <a:cxn ang="0">
                          <a:pos x="23" y="21"/>
                        </a:cxn>
                        <a:cxn ang="0">
                          <a:pos x="23" y="14"/>
                        </a:cxn>
                        <a:cxn ang="0">
                          <a:pos x="23" y="7"/>
                        </a:cxn>
                        <a:cxn ang="0">
                          <a:pos x="23" y="0"/>
                        </a:cxn>
                        <a:cxn ang="0">
                          <a:pos x="20" y="0"/>
                        </a:cxn>
                        <a:cxn ang="0">
                          <a:pos x="17" y="0"/>
                        </a:cxn>
                        <a:cxn ang="0">
                          <a:pos x="14" y="1"/>
                        </a:cxn>
                        <a:cxn ang="0">
                          <a:pos x="11" y="1"/>
                        </a:cxn>
                        <a:cxn ang="0">
                          <a:pos x="8" y="1"/>
                        </a:cxn>
                        <a:cxn ang="0">
                          <a:pos x="6" y="1"/>
                        </a:cxn>
                        <a:cxn ang="0">
                          <a:pos x="2" y="2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23" h="29">
                          <a:moveTo>
                            <a:pt x="0" y="2"/>
                          </a:moveTo>
                          <a:lnTo>
                            <a:pt x="0" y="9"/>
                          </a:lnTo>
                          <a:lnTo>
                            <a:pt x="0" y="15"/>
                          </a:lnTo>
                          <a:lnTo>
                            <a:pt x="0" y="22"/>
                          </a:lnTo>
                          <a:lnTo>
                            <a:pt x="0" y="29"/>
                          </a:lnTo>
                          <a:lnTo>
                            <a:pt x="2" y="29"/>
                          </a:lnTo>
                          <a:lnTo>
                            <a:pt x="6" y="29"/>
                          </a:lnTo>
                          <a:lnTo>
                            <a:pt x="8" y="28"/>
                          </a:lnTo>
                          <a:lnTo>
                            <a:pt x="11" y="28"/>
                          </a:lnTo>
                          <a:lnTo>
                            <a:pt x="14" y="28"/>
                          </a:lnTo>
                          <a:lnTo>
                            <a:pt x="17" y="28"/>
                          </a:lnTo>
                          <a:lnTo>
                            <a:pt x="20" y="28"/>
                          </a:lnTo>
                          <a:lnTo>
                            <a:pt x="23" y="28"/>
                          </a:lnTo>
                          <a:lnTo>
                            <a:pt x="23" y="21"/>
                          </a:lnTo>
                          <a:lnTo>
                            <a:pt x="23" y="14"/>
                          </a:lnTo>
                          <a:lnTo>
                            <a:pt x="23" y="7"/>
                          </a:lnTo>
                          <a:lnTo>
                            <a:pt x="23" y="0"/>
                          </a:lnTo>
                          <a:lnTo>
                            <a:pt x="20" y="0"/>
                          </a:lnTo>
                          <a:lnTo>
                            <a:pt x="17" y="0"/>
                          </a:lnTo>
                          <a:lnTo>
                            <a:pt x="14" y="1"/>
                          </a:lnTo>
                          <a:lnTo>
                            <a:pt x="11" y="1"/>
                          </a:lnTo>
                          <a:lnTo>
                            <a:pt x="8" y="1"/>
                          </a:lnTo>
                          <a:lnTo>
                            <a:pt x="6" y="1"/>
                          </a:lnTo>
                          <a:lnTo>
                            <a:pt x="2" y="2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67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1182" y="1388"/>
                      <a:ext cx="26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26" y="34"/>
                        </a:cxn>
                        <a:cxn ang="0">
                          <a:pos x="25" y="25"/>
                        </a:cxn>
                        <a:cxn ang="0">
                          <a:pos x="24" y="17"/>
                        </a:cxn>
                        <a:cxn ang="0">
                          <a:pos x="23" y="9"/>
                        </a:cxn>
                        <a:cxn ang="0">
                          <a:pos x="22" y="0"/>
                        </a:cxn>
                        <a:cxn ang="0">
                          <a:pos x="19" y="1"/>
                        </a:cxn>
                        <a:cxn ang="0">
                          <a:pos x="16" y="3"/>
                        </a:cxn>
                        <a:cxn ang="0">
                          <a:pos x="14" y="4"/>
                        </a:cxn>
                        <a:cxn ang="0">
                          <a:pos x="11" y="5"/>
                        </a:cxn>
                        <a:cxn ang="0">
                          <a:pos x="8" y="7"/>
                        </a:cxn>
                        <a:cxn ang="0">
                          <a:pos x="5" y="8"/>
                        </a:cxn>
                        <a:cxn ang="0">
                          <a:pos x="3" y="10"/>
                        </a:cxn>
                        <a:cxn ang="0">
                          <a:pos x="0" y="11"/>
                        </a:cxn>
                        <a:cxn ang="0">
                          <a:pos x="1" y="19"/>
                        </a:cxn>
                        <a:cxn ang="0">
                          <a:pos x="2" y="27"/>
                        </a:cxn>
                        <a:cxn ang="0">
                          <a:pos x="3" y="35"/>
                        </a:cxn>
                        <a:cxn ang="0">
                          <a:pos x="4" y="43"/>
                        </a:cxn>
                        <a:cxn ang="0">
                          <a:pos x="6" y="42"/>
                        </a:cxn>
                        <a:cxn ang="0">
                          <a:pos x="10" y="41"/>
                        </a:cxn>
                        <a:cxn ang="0">
                          <a:pos x="12" y="40"/>
                        </a:cxn>
                        <a:cxn ang="0">
                          <a:pos x="15" y="38"/>
                        </a:cxn>
                        <a:cxn ang="0">
                          <a:pos x="18" y="37"/>
                        </a:cxn>
                        <a:cxn ang="0">
                          <a:pos x="21" y="36"/>
                        </a:cxn>
                        <a:cxn ang="0">
                          <a:pos x="23" y="35"/>
                        </a:cxn>
                        <a:cxn ang="0">
                          <a:pos x="26" y="34"/>
                        </a:cxn>
                      </a:cxnLst>
                      <a:rect l="0" t="0" r="r" b="b"/>
                      <a:pathLst>
                        <a:path w="26" h="43">
                          <a:moveTo>
                            <a:pt x="26" y="34"/>
                          </a:moveTo>
                          <a:lnTo>
                            <a:pt x="25" y="25"/>
                          </a:lnTo>
                          <a:lnTo>
                            <a:pt x="24" y="17"/>
                          </a:lnTo>
                          <a:lnTo>
                            <a:pt x="23" y="9"/>
                          </a:lnTo>
                          <a:lnTo>
                            <a:pt x="22" y="0"/>
                          </a:lnTo>
                          <a:lnTo>
                            <a:pt x="19" y="1"/>
                          </a:lnTo>
                          <a:lnTo>
                            <a:pt x="16" y="3"/>
                          </a:lnTo>
                          <a:lnTo>
                            <a:pt x="14" y="4"/>
                          </a:lnTo>
                          <a:lnTo>
                            <a:pt x="11" y="5"/>
                          </a:lnTo>
                          <a:lnTo>
                            <a:pt x="8" y="7"/>
                          </a:lnTo>
                          <a:lnTo>
                            <a:pt x="5" y="8"/>
                          </a:lnTo>
                          <a:lnTo>
                            <a:pt x="3" y="10"/>
                          </a:lnTo>
                          <a:lnTo>
                            <a:pt x="0" y="11"/>
                          </a:lnTo>
                          <a:lnTo>
                            <a:pt x="1" y="19"/>
                          </a:lnTo>
                          <a:lnTo>
                            <a:pt x="2" y="27"/>
                          </a:lnTo>
                          <a:lnTo>
                            <a:pt x="3" y="35"/>
                          </a:lnTo>
                          <a:lnTo>
                            <a:pt x="4" y="43"/>
                          </a:lnTo>
                          <a:lnTo>
                            <a:pt x="6" y="42"/>
                          </a:lnTo>
                          <a:lnTo>
                            <a:pt x="10" y="41"/>
                          </a:lnTo>
                          <a:lnTo>
                            <a:pt x="12" y="40"/>
                          </a:lnTo>
                          <a:lnTo>
                            <a:pt x="15" y="38"/>
                          </a:lnTo>
                          <a:lnTo>
                            <a:pt x="18" y="37"/>
                          </a:lnTo>
                          <a:lnTo>
                            <a:pt x="21" y="36"/>
                          </a:lnTo>
                          <a:lnTo>
                            <a:pt x="23" y="35"/>
                          </a:lnTo>
                          <a:lnTo>
                            <a:pt x="26" y="34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68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1232" y="1438"/>
                      <a:ext cx="27" cy="41"/>
                    </a:xfrm>
                    <a:custGeom>
                      <a:avLst/>
                      <a:gdLst/>
                      <a:ahLst/>
                      <a:cxnLst>
                        <a:cxn ang="0">
                          <a:pos x="3" y="41"/>
                        </a:cxn>
                        <a:cxn ang="0">
                          <a:pos x="6" y="40"/>
                        </a:cxn>
                        <a:cxn ang="0">
                          <a:pos x="9" y="39"/>
                        </a:cxn>
                        <a:cxn ang="0">
                          <a:pos x="12" y="38"/>
                        </a:cxn>
                        <a:cxn ang="0">
                          <a:pos x="15" y="38"/>
                        </a:cxn>
                        <a:cxn ang="0">
                          <a:pos x="18" y="37"/>
                        </a:cxn>
                        <a:cxn ang="0">
                          <a:pos x="21" y="36"/>
                        </a:cxn>
                        <a:cxn ang="0">
                          <a:pos x="23" y="35"/>
                        </a:cxn>
                        <a:cxn ang="0">
                          <a:pos x="27" y="34"/>
                        </a:cxn>
                        <a:cxn ang="0">
                          <a:pos x="26" y="26"/>
                        </a:cxn>
                        <a:cxn ang="0">
                          <a:pos x="25" y="17"/>
                        </a:cxn>
                        <a:cxn ang="0">
                          <a:pos x="24" y="8"/>
                        </a:cxn>
                        <a:cxn ang="0">
                          <a:pos x="23" y="0"/>
                        </a:cxn>
                        <a:cxn ang="0">
                          <a:pos x="20" y="1"/>
                        </a:cxn>
                        <a:cxn ang="0">
                          <a:pos x="17" y="2"/>
                        </a:cxn>
                        <a:cxn ang="0">
                          <a:pos x="14" y="3"/>
                        </a:cxn>
                        <a:cxn ang="0">
                          <a:pos x="12" y="4"/>
                        </a:cxn>
                        <a:cxn ang="0">
                          <a:pos x="9" y="5"/>
                        </a:cxn>
                        <a:cxn ang="0">
                          <a:pos x="6" y="6"/>
                        </a:cxn>
                        <a:cxn ang="0">
                          <a:pos x="3" y="7"/>
                        </a:cxn>
                        <a:cxn ang="0">
                          <a:pos x="0" y="8"/>
                        </a:cxn>
                        <a:cxn ang="0">
                          <a:pos x="1" y="17"/>
                        </a:cxn>
                        <a:cxn ang="0">
                          <a:pos x="2" y="25"/>
                        </a:cxn>
                        <a:cxn ang="0">
                          <a:pos x="2" y="33"/>
                        </a:cxn>
                        <a:cxn ang="0">
                          <a:pos x="3" y="41"/>
                        </a:cxn>
                      </a:cxnLst>
                      <a:rect l="0" t="0" r="r" b="b"/>
                      <a:pathLst>
                        <a:path w="27" h="41">
                          <a:moveTo>
                            <a:pt x="3" y="41"/>
                          </a:moveTo>
                          <a:lnTo>
                            <a:pt x="6" y="40"/>
                          </a:lnTo>
                          <a:lnTo>
                            <a:pt x="9" y="39"/>
                          </a:lnTo>
                          <a:lnTo>
                            <a:pt x="12" y="38"/>
                          </a:lnTo>
                          <a:lnTo>
                            <a:pt x="15" y="38"/>
                          </a:lnTo>
                          <a:lnTo>
                            <a:pt x="18" y="37"/>
                          </a:lnTo>
                          <a:lnTo>
                            <a:pt x="21" y="36"/>
                          </a:lnTo>
                          <a:lnTo>
                            <a:pt x="23" y="35"/>
                          </a:lnTo>
                          <a:lnTo>
                            <a:pt x="27" y="34"/>
                          </a:lnTo>
                          <a:lnTo>
                            <a:pt x="26" y="26"/>
                          </a:lnTo>
                          <a:lnTo>
                            <a:pt x="25" y="17"/>
                          </a:lnTo>
                          <a:lnTo>
                            <a:pt x="24" y="8"/>
                          </a:lnTo>
                          <a:lnTo>
                            <a:pt x="23" y="0"/>
                          </a:lnTo>
                          <a:lnTo>
                            <a:pt x="20" y="1"/>
                          </a:lnTo>
                          <a:lnTo>
                            <a:pt x="17" y="2"/>
                          </a:lnTo>
                          <a:lnTo>
                            <a:pt x="14" y="3"/>
                          </a:lnTo>
                          <a:lnTo>
                            <a:pt x="12" y="4"/>
                          </a:lnTo>
                          <a:lnTo>
                            <a:pt x="9" y="5"/>
                          </a:lnTo>
                          <a:lnTo>
                            <a:pt x="6" y="6"/>
                          </a:lnTo>
                          <a:lnTo>
                            <a:pt x="3" y="7"/>
                          </a:lnTo>
                          <a:lnTo>
                            <a:pt x="0" y="8"/>
                          </a:lnTo>
                          <a:lnTo>
                            <a:pt x="1" y="17"/>
                          </a:lnTo>
                          <a:lnTo>
                            <a:pt x="2" y="25"/>
                          </a:lnTo>
                          <a:lnTo>
                            <a:pt x="2" y="33"/>
                          </a:lnTo>
                          <a:lnTo>
                            <a:pt x="3" y="4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69" name="Freeform 27"/>
                    <p:cNvSpPr>
                      <a:spLocks/>
                    </p:cNvSpPr>
                    <p:nvPr/>
                  </p:nvSpPr>
                  <p:spPr bwMode="auto">
                    <a:xfrm>
                      <a:off x="1224" y="1367"/>
                      <a:ext cx="27" cy="46"/>
                    </a:xfrm>
                    <a:custGeom>
                      <a:avLst/>
                      <a:gdLst/>
                      <a:ahLst/>
                      <a:cxnLst>
                        <a:cxn ang="0">
                          <a:pos x="27" y="36"/>
                        </a:cxn>
                        <a:cxn ang="0">
                          <a:pos x="26" y="27"/>
                        </a:cxn>
                        <a:cxn ang="0">
                          <a:pos x="25" y="18"/>
                        </a:cxn>
                        <a:cxn ang="0">
                          <a:pos x="24" y="9"/>
                        </a:cxn>
                        <a:cxn ang="0">
                          <a:pos x="22" y="0"/>
                        </a:cxn>
                        <a:cxn ang="0">
                          <a:pos x="20" y="2"/>
                        </a:cxn>
                        <a:cxn ang="0">
                          <a:pos x="17" y="3"/>
                        </a:cxn>
                        <a:cxn ang="0">
                          <a:pos x="14" y="4"/>
                        </a:cxn>
                        <a:cxn ang="0">
                          <a:pos x="11" y="5"/>
                        </a:cxn>
                        <a:cxn ang="0">
                          <a:pos x="9" y="7"/>
                        </a:cxn>
                        <a:cxn ang="0">
                          <a:pos x="6" y="8"/>
                        </a:cxn>
                        <a:cxn ang="0">
                          <a:pos x="3" y="9"/>
                        </a:cxn>
                        <a:cxn ang="0">
                          <a:pos x="0" y="11"/>
                        </a:cxn>
                        <a:cxn ang="0">
                          <a:pos x="1" y="19"/>
                        </a:cxn>
                        <a:cxn ang="0">
                          <a:pos x="3" y="28"/>
                        </a:cxn>
                        <a:cxn ang="0">
                          <a:pos x="4" y="37"/>
                        </a:cxn>
                        <a:cxn ang="0">
                          <a:pos x="5" y="46"/>
                        </a:cxn>
                        <a:cxn ang="0">
                          <a:pos x="7" y="44"/>
                        </a:cxn>
                        <a:cxn ang="0">
                          <a:pos x="10" y="43"/>
                        </a:cxn>
                        <a:cxn ang="0">
                          <a:pos x="13" y="42"/>
                        </a:cxn>
                        <a:cxn ang="0">
                          <a:pos x="16" y="41"/>
                        </a:cxn>
                        <a:cxn ang="0">
                          <a:pos x="19" y="39"/>
                        </a:cxn>
                        <a:cxn ang="0">
                          <a:pos x="21" y="38"/>
                        </a:cxn>
                        <a:cxn ang="0">
                          <a:pos x="25" y="37"/>
                        </a:cxn>
                        <a:cxn ang="0">
                          <a:pos x="27" y="36"/>
                        </a:cxn>
                      </a:cxnLst>
                      <a:rect l="0" t="0" r="r" b="b"/>
                      <a:pathLst>
                        <a:path w="27" h="46">
                          <a:moveTo>
                            <a:pt x="27" y="36"/>
                          </a:moveTo>
                          <a:lnTo>
                            <a:pt x="26" y="27"/>
                          </a:lnTo>
                          <a:lnTo>
                            <a:pt x="25" y="18"/>
                          </a:lnTo>
                          <a:lnTo>
                            <a:pt x="24" y="9"/>
                          </a:lnTo>
                          <a:lnTo>
                            <a:pt x="22" y="0"/>
                          </a:lnTo>
                          <a:lnTo>
                            <a:pt x="20" y="2"/>
                          </a:lnTo>
                          <a:lnTo>
                            <a:pt x="17" y="3"/>
                          </a:lnTo>
                          <a:lnTo>
                            <a:pt x="14" y="4"/>
                          </a:lnTo>
                          <a:lnTo>
                            <a:pt x="11" y="5"/>
                          </a:lnTo>
                          <a:lnTo>
                            <a:pt x="9" y="7"/>
                          </a:lnTo>
                          <a:lnTo>
                            <a:pt x="6" y="8"/>
                          </a:lnTo>
                          <a:lnTo>
                            <a:pt x="3" y="9"/>
                          </a:lnTo>
                          <a:lnTo>
                            <a:pt x="0" y="11"/>
                          </a:lnTo>
                          <a:lnTo>
                            <a:pt x="1" y="19"/>
                          </a:lnTo>
                          <a:lnTo>
                            <a:pt x="3" y="28"/>
                          </a:lnTo>
                          <a:lnTo>
                            <a:pt x="4" y="37"/>
                          </a:lnTo>
                          <a:lnTo>
                            <a:pt x="5" y="46"/>
                          </a:lnTo>
                          <a:lnTo>
                            <a:pt x="7" y="44"/>
                          </a:lnTo>
                          <a:lnTo>
                            <a:pt x="10" y="43"/>
                          </a:lnTo>
                          <a:lnTo>
                            <a:pt x="13" y="42"/>
                          </a:lnTo>
                          <a:lnTo>
                            <a:pt x="16" y="41"/>
                          </a:lnTo>
                          <a:lnTo>
                            <a:pt x="19" y="39"/>
                          </a:lnTo>
                          <a:lnTo>
                            <a:pt x="21" y="38"/>
                          </a:lnTo>
                          <a:lnTo>
                            <a:pt x="25" y="37"/>
                          </a:lnTo>
                          <a:lnTo>
                            <a:pt x="27" y="36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70" name="Freeform 28"/>
                    <p:cNvSpPr>
                      <a:spLocks/>
                    </p:cNvSpPr>
                    <p:nvPr/>
                  </p:nvSpPr>
                  <p:spPr bwMode="auto">
                    <a:xfrm>
                      <a:off x="1241" y="1570"/>
                      <a:ext cx="24" cy="34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34"/>
                        </a:cxn>
                        <a:cxn ang="0">
                          <a:pos x="3" y="34"/>
                        </a:cxn>
                        <a:cxn ang="0">
                          <a:pos x="7" y="34"/>
                        </a:cxn>
                        <a:cxn ang="0">
                          <a:pos x="9" y="33"/>
                        </a:cxn>
                        <a:cxn ang="0">
                          <a:pos x="13" y="33"/>
                        </a:cxn>
                        <a:cxn ang="0">
                          <a:pos x="15" y="33"/>
                        </a:cxn>
                        <a:cxn ang="0">
                          <a:pos x="19" y="32"/>
                        </a:cxn>
                        <a:cxn ang="0">
                          <a:pos x="21" y="32"/>
                        </a:cxn>
                        <a:cxn ang="0">
                          <a:pos x="24" y="32"/>
                        </a:cxn>
                        <a:cxn ang="0">
                          <a:pos x="24" y="24"/>
                        </a:cxn>
                        <a:cxn ang="0">
                          <a:pos x="24" y="16"/>
                        </a:cxn>
                        <a:cxn ang="0">
                          <a:pos x="24" y="8"/>
                        </a:cxn>
                        <a:cxn ang="0">
                          <a:pos x="24" y="0"/>
                        </a:cxn>
                        <a:cxn ang="0">
                          <a:pos x="20" y="1"/>
                        </a:cxn>
                        <a:cxn ang="0">
                          <a:pos x="18" y="1"/>
                        </a:cxn>
                        <a:cxn ang="0">
                          <a:pos x="14" y="2"/>
                        </a:cxn>
                        <a:cxn ang="0">
                          <a:pos x="12" y="2"/>
                        </a:cxn>
                        <a:cxn ang="0">
                          <a:pos x="9" y="3"/>
                        </a:cxn>
                        <a:cxn ang="0">
                          <a:pos x="6" y="3"/>
                        </a:cxn>
                        <a:cxn ang="0">
                          <a:pos x="3" y="4"/>
                        </a:cxn>
                        <a:cxn ang="0">
                          <a:pos x="0" y="4"/>
                        </a:cxn>
                        <a:cxn ang="0">
                          <a:pos x="0" y="12"/>
                        </a:cxn>
                        <a:cxn ang="0">
                          <a:pos x="0" y="19"/>
                        </a:cxn>
                        <a:cxn ang="0">
                          <a:pos x="0" y="27"/>
                        </a:cxn>
                        <a:cxn ang="0">
                          <a:pos x="1" y="34"/>
                        </a:cxn>
                      </a:cxnLst>
                      <a:rect l="0" t="0" r="r" b="b"/>
                      <a:pathLst>
                        <a:path w="24" h="34">
                          <a:moveTo>
                            <a:pt x="1" y="34"/>
                          </a:moveTo>
                          <a:lnTo>
                            <a:pt x="3" y="34"/>
                          </a:lnTo>
                          <a:lnTo>
                            <a:pt x="7" y="34"/>
                          </a:lnTo>
                          <a:lnTo>
                            <a:pt x="9" y="33"/>
                          </a:lnTo>
                          <a:lnTo>
                            <a:pt x="13" y="33"/>
                          </a:lnTo>
                          <a:lnTo>
                            <a:pt x="15" y="33"/>
                          </a:lnTo>
                          <a:lnTo>
                            <a:pt x="19" y="32"/>
                          </a:lnTo>
                          <a:lnTo>
                            <a:pt x="21" y="32"/>
                          </a:lnTo>
                          <a:lnTo>
                            <a:pt x="24" y="32"/>
                          </a:lnTo>
                          <a:lnTo>
                            <a:pt x="24" y="24"/>
                          </a:lnTo>
                          <a:lnTo>
                            <a:pt x="24" y="16"/>
                          </a:lnTo>
                          <a:lnTo>
                            <a:pt x="24" y="8"/>
                          </a:lnTo>
                          <a:lnTo>
                            <a:pt x="24" y="0"/>
                          </a:lnTo>
                          <a:lnTo>
                            <a:pt x="20" y="1"/>
                          </a:lnTo>
                          <a:lnTo>
                            <a:pt x="18" y="1"/>
                          </a:lnTo>
                          <a:lnTo>
                            <a:pt x="14" y="2"/>
                          </a:lnTo>
                          <a:lnTo>
                            <a:pt x="12" y="2"/>
                          </a:lnTo>
                          <a:lnTo>
                            <a:pt x="9" y="3"/>
                          </a:lnTo>
                          <a:lnTo>
                            <a:pt x="6" y="3"/>
                          </a:lnTo>
                          <a:lnTo>
                            <a:pt x="3" y="4"/>
                          </a:lnTo>
                          <a:lnTo>
                            <a:pt x="0" y="4"/>
                          </a:lnTo>
                          <a:lnTo>
                            <a:pt x="0" y="12"/>
                          </a:lnTo>
                          <a:lnTo>
                            <a:pt x="0" y="19"/>
                          </a:lnTo>
                          <a:lnTo>
                            <a:pt x="0" y="27"/>
                          </a:lnTo>
                          <a:lnTo>
                            <a:pt x="1" y="34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71" name="Freeform 29"/>
                    <p:cNvSpPr>
                      <a:spLocks/>
                    </p:cNvSpPr>
                    <p:nvPr/>
                  </p:nvSpPr>
                  <p:spPr bwMode="auto">
                    <a:xfrm>
                      <a:off x="1238" y="1506"/>
                      <a:ext cx="25" cy="38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38"/>
                        </a:cxn>
                        <a:cxn ang="0">
                          <a:pos x="5" y="37"/>
                        </a:cxn>
                        <a:cxn ang="0">
                          <a:pos x="7" y="36"/>
                        </a:cxn>
                        <a:cxn ang="0">
                          <a:pos x="11" y="36"/>
                        </a:cxn>
                        <a:cxn ang="0">
                          <a:pos x="13" y="35"/>
                        </a:cxn>
                        <a:cxn ang="0">
                          <a:pos x="16" y="34"/>
                        </a:cxn>
                        <a:cxn ang="0">
                          <a:pos x="19" y="34"/>
                        </a:cxn>
                        <a:cxn ang="0">
                          <a:pos x="22" y="33"/>
                        </a:cxn>
                        <a:cxn ang="0">
                          <a:pos x="25" y="32"/>
                        </a:cxn>
                        <a:cxn ang="0">
                          <a:pos x="25" y="24"/>
                        </a:cxn>
                        <a:cxn ang="0">
                          <a:pos x="24" y="16"/>
                        </a:cxn>
                        <a:cxn ang="0">
                          <a:pos x="23" y="8"/>
                        </a:cxn>
                        <a:cxn ang="0">
                          <a:pos x="23" y="0"/>
                        </a:cxn>
                        <a:cxn ang="0">
                          <a:pos x="20" y="0"/>
                        </a:cxn>
                        <a:cxn ang="0">
                          <a:pos x="17" y="1"/>
                        </a:cxn>
                        <a:cxn ang="0">
                          <a:pos x="14" y="2"/>
                        </a:cxn>
                        <a:cxn ang="0">
                          <a:pos x="12" y="2"/>
                        </a:cxn>
                        <a:cxn ang="0">
                          <a:pos x="9" y="3"/>
                        </a:cxn>
                        <a:cxn ang="0">
                          <a:pos x="6" y="4"/>
                        </a:cxn>
                        <a:cxn ang="0">
                          <a:pos x="3" y="5"/>
                        </a:cxn>
                        <a:cxn ang="0">
                          <a:pos x="0" y="6"/>
                        </a:cxn>
                        <a:cxn ang="0">
                          <a:pos x="0" y="14"/>
                        </a:cxn>
                        <a:cxn ang="0">
                          <a:pos x="1" y="22"/>
                        </a:cxn>
                        <a:cxn ang="0">
                          <a:pos x="1" y="29"/>
                        </a:cxn>
                        <a:cxn ang="0">
                          <a:pos x="1" y="38"/>
                        </a:cxn>
                      </a:cxnLst>
                      <a:rect l="0" t="0" r="r" b="b"/>
                      <a:pathLst>
                        <a:path w="25" h="38">
                          <a:moveTo>
                            <a:pt x="1" y="38"/>
                          </a:moveTo>
                          <a:lnTo>
                            <a:pt x="5" y="37"/>
                          </a:lnTo>
                          <a:lnTo>
                            <a:pt x="7" y="36"/>
                          </a:lnTo>
                          <a:lnTo>
                            <a:pt x="11" y="36"/>
                          </a:lnTo>
                          <a:lnTo>
                            <a:pt x="13" y="35"/>
                          </a:lnTo>
                          <a:lnTo>
                            <a:pt x="16" y="34"/>
                          </a:lnTo>
                          <a:lnTo>
                            <a:pt x="19" y="34"/>
                          </a:lnTo>
                          <a:lnTo>
                            <a:pt x="22" y="33"/>
                          </a:lnTo>
                          <a:lnTo>
                            <a:pt x="25" y="32"/>
                          </a:lnTo>
                          <a:lnTo>
                            <a:pt x="25" y="24"/>
                          </a:lnTo>
                          <a:lnTo>
                            <a:pt x="24" y="16"/>
                          </a:lnTo>
                          <a:lnTo>
                            <a:pt x="23" y="8"/>
                          </a:lnTo>
                          <a:lnTo>
                            <a:pt x="23" y="0"/>
                          </a:lnTo>
                          <a:lnTo>
                            <a:pt x="20" y="0"/>
                          </a:lnTo>
                          <a:lnTo>
                            <a:pt x="17" y="1"/>
                          </a:lnTo>
                          <a:lnTo>
                            <a:pt x="14" y="2"/>
                          </a:lnTo>
                          <a:lnTo>
                            <a:pt x="12" y="2"/>
                          </a:lnTo>
                          <a:lnTo>
                            <a:pt x="9" y="3"/>
                          </a:lnTo>
                          <a:lnTo>
                            <a:pt x="6" y="4"/>
                          </a:lnTo>
                          <a:lnTo>
                            <a:pt x="3" y="5"/>
                          </a:lnTo>
                          <a:lnTo>
                            <a:pt x="0" y="6"/>
                          </a:lnTo>
                          <a:lnTo>
                            <a:pt x="0" y="14"/>
                          </a:lnTo>
                          <a:lnTo>
                            <a:pt x="1" y="22"/>
                          </a:lnTo>
                          <a:lnTo>
                            <a:pt x="1" y="29"/>
                          </a:lnTo>
                          <a:lnTo>
                            <a:pt x="1" y="38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72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1242" y="1632"/>
                      <a:ext cx="24" cy="31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0"/>
                        </a:cxn>
                        <a:cxn ang="0">
                          <a:pos x="21" y="0"/>
                        </a:cxn>
                        <a:cxn ang="0">
                          <a:pos x="18" y="0"/>
                        </a:cxn>
                        <a:cxn ang="0">
                          <a:pos x="15" y="0"/>
                        </a:cxn>
                        <a:cxn ang="0">
                          <a:pos x="12" y="1"/>
                        </a:cxn>
                        <a:cxn ang="0">
                          <a:pos x="9" y="1"/>
                        </a:cxn>
                        <a:cxn ang="0">
                          <a:pos x="6" y="2"/>
                        </a:cxn>
                        <a:cxn ang="0">
                          <a:pos x="3" y="2"/>
                        </a:cxn>
                        <a:cxn ang="0">
                          <a:pos x="0" y="2"/>
                        </a:cxn>
                        <a:cxn ang="0">
                          <a:pos x="0" y="9"/>
                        </a:cxn>
                        <a:cxn ang="0">
                          <a:pos x="0" y="16"/>
                        </a:cxn>
                        <a:cxn ang="0">
                          <a:pos x="0" y="23"/>
                        </a:cxn>
                        <a:cxn ang="0">
                          <a:pos x="0" y="31"/>
                        </a:cxn>
                        <a:cxn ang="0">
                          <a:pos x="2" y="31"/>
                        </a:cxn>
                        <a:cxn ang="0">
                          <a:pos x="6" y="30"/>
                        </a:cxn>
                        <a:cxn ang="0">
                          <a:pos x="8" y="30"/>
                        </a:cxn>
                        <a:cxn ang="0">
                          <a:pos x="12" y="30"/>
                        </a:cxn>
                        <a:cxn ang="0">
                          <a:pos x="14" y="30"/>
                        </a:cxn>
                        <a:cxn ang="0">
                          <a:pos x="18" y="30"/>
                        </a:cxn>
                        <a:cxn ang="0">
                          <a:pos x="20" y="30"/>
                        </a:cxn>
                        <a:cxn ang="0">
                          <a:pos x="23" y="30"/>
                        </a:cxn>
                        <a:cxn ang="0">
                          <a:pos x="23" y="22"/>
                        </a:cxn>
                        <a:cxn ang="0">
                          <a:pos x="24" y="15"/>
                        </a:cxn>
                        <a:cxn ang="0">
                          <a:pos x="24" y="7"/>
                        </a:cxn>
                        <a:cxn ang="0">
                          <a:pos x="24" y="0"/>
                        </a:cxn>
                      </a:cxnLst>
                      <a:rect l="0" t="0" r="r" b="b"/>
                      <a:pathLst>
                        <a:path w="24" h="31">
                          <a:moveTo>
                            <a:pt x="24" y="0"/>
                          </a:moveTo>
                          <a:lnTo>
                            <a:pt x="21" y="0"/>
                          </a:lnTo>
                          <a:lnTo>
                            <a:pt x="18" y="0"/>
                          </a:lnTo>
                          <a:lnTo>
                            <a:pt x="15" y="0"/>
                          </a:lnTo>
                          <a:lnTo>
                            <a:pt x="12" y="1"/>
                          </a:lnTo>
                          <a:lnTo>
                            <a:pt x="9" y="1"/>
                          </a:lnTo>
                          <a:lnTo>
                            <a:pt x="6" y="2"/>
                          </a:lnTo>
                          <a:lnTo>
                            <a:pt x="3" y="2"/>
                          </a:lnTo>
                          <a:lnTo>
                            <a:pt x="0" y="2"/>
                          </a:lnTo>
                          <a:lnTo>
                            <a:pt x="0" y="9"/>
                          </a:lnTo>
                          <a:lnTo>
                            <a:pt x="0" y="16"/>
                          </a:lnTo>
                          <a:lnTo>
                            <a:pt x="0" y="23"/>
                          </a:lnTo>
                          <a:lnTo>
                            <a:pt x="0" y="31"/>
                          </a:lnTo>
                          <a:lnTo>
                            <a:pt x="2" y="31"/>
                          </a:lnTo>
                          <a:lnTo>
                            <a:pt x="6" y="30"/>
                          </a:lnTo>
                          <a:lnTo>
                            <a:pt x="8" y="30"/>
                          </a:lnTo>
                          <a:lnTo>
                            <a:pt x="12" y="30"/>
                          </a:lnTo>
                          <a:lnTo>
                            <a:pt x="14" y="30"/>
                          </a:lnTo>
                          <a:lnTo>
                            <a:pt x="18" y="30"/>
                          </a:lnTo>
                          <a:lnTo>
                            <a:pt x="20" y="30"/>
                          </a:lnTo>
                          <a:lnTo>
                            <a:pt x="23" y="30"/>
                          </a:lnTo>
                          <a:lnTo>
                            <a:pt x="23" y="22"/>
                          </a:lnTo>
                          <a:lnTo>
                            <a:pt x="24" y="15"/>
                          </a:lnTo>
                          <a:lnTo>
                            <a:pt x="24" y="7"/>
                          </a:lnTo>
                          <a:lnTo>
                            <a:pt x="24" y="0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73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1327" y="1519"/>
                      <a:ext cx="26" cy="35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0"/>
                        </a:cxn>
                        <a:cxn ang="0">
                          <a:pos x="21" y="0"/>
                        </a:cxn>
                        <a:cxn ang="0">
                          <a:pos x="18" y="1"/>
                        </a:cxn>
                        <a:cxn ang="0">
                          <a:pos x="15" y="1"/>
                        </a:cxn>
                        <a:cxn ang="0">
                          <a:pos x="12" y="2"/>
                        </a:cxn>
                        <a:cxn ang="0">
                          <a:pos x="9" y="2"/>
                        </a:cxn>
                        <a:cxn ang="0">
                          <a:pos x="6" y="3"/>
                        </a:cxn>
                        <a:cxn ang="0">
                          <a:pos x="3" y="3"/>
                        </a:cxn>
                        <a:cxn ang="0">
                          <a:pos x="0" y="4"/>
                        </a:cxn>
                        <a:cxn ang="0">
                          <a:pos x="0" y="12"/>
                        </a:cxn>
                        <a:cxn ang="0">
                          <a:pos x="1" y="19"/>
                        </a:cxn>
                        <a:cxn ang="0">
                          <a:pos x="1" y="27"/>
                        </a:cxn>
                        <a:cxn ang="0">
                          <a:pos x="2" y="35"/>
                        </a:cxn>
                        <a:cxn ang="0">
                          <a:pos x="5" y="34"/>
                        </a:cxn>
                        <a:cxn ang="0">
                          <a:pos x="8" y="34"/>
                        </a:cxn>
                        <a:cxn ang="0">
                          <a:pos x="11" y="33"/>
                        </a:cxn>
                        <a:cxn ang="0">
                          <a:pos x="14" y="33"/>
                        </a:cxn>
                        <a:cxn ang="0">
                          <a:pos x="16" y="33"/>
                        </a:cxn>
                        <a:cxn ang="0">
                          <a:pos x="20" y="32"/>
                        </a:cxn>
                        <a:cxn ang="0">
                          <a:pos x="22" y="32"/>
                        </a:cxn>
                        <a:cxn ang="0">
                          <a:pos x="26" y="32"/>
                        </a:cxn>
                        <a:cxn ang="0">
                          <a:pos x="25" y="23"/>
                        </a:cxn>
                        <a:cxn ang="0">
                          <a:pos x="25" y="16"/>
                        </a:cxn>
                        <a:cxn ang="0">
                          <a:pos x="24" y="8"/>
                        </a:cxn>
                        <a:cxn ang="0">
                          <a:pos x="24" y="0"/>
                        </a:cxn>
                      </a:cxnLst>
                      <a:rect l="0" t="0" r="r" b="b"/>
                      <a:pathLst>
                        <a:path w="26" h="35">
                          <a:moveTo>
                            <a:pt x="24" y="0"/>
                          </a:moveTo>
                          <a:lnTo>
                            <a:pt x="21" y="0"/>
                          </a:lnTo>
                          <a:lnTo>
                            <a:pt x="18" y="1"/>
                          </a:lnTo>
                          <a:lnTo>
                            <a:pt x="15" y="1"/>
                          </a:lnTo>
                          <a:lnTo>
                            <a:pt x="12" y="2"/>
                          </a:lnTo>
                          <a:lnTo>
                            <a:pt x="9" y="2"/>
                          </a:lnTo>
                          <a:lnTo>
                            <a:pt x="6" y="3"/>
                          </a:lnTo>
                          <a:lnTo>
                            <a:pt x="3" y="3"/>
                          </a:lnTo>
                          <a:lnTo>
                            <a:pt x="0" y="4"/>
                          </a:lnTo>
                          <a:lnTo>
                            <a:pt x="0" y="12"/>
                          </a:lnTo>
                          <a:lnTo>
                            <a:pt x="1" y="19"/>
                          </a:lnTo>
                          <a:lnTo>
                            <a:pt x="1" y="27"/>
                          </a:lnTo>
                          <a:lnTo>
                            <a:pt x="2" y="35"/>
                          </a:lnTo>
                          <a:lnTo>
                            <a:pt x="5" y="34"/>
                          </a:lnTo>
                          <a:lnTo>
                            <a:pt x="8" y="34"/>
                          </a:lnTo>
                          <a:lnTo>
                            <a:pt x="11" y="33"/>
                          </a:lnTo>
                          <a:lnTo>
                            <a:pt x="14" y="33"/>
                          </a:lnTo>
                          <a:lnTo>
                            <a:pt x="16" y="33"/>
                          </a:lnTo>
                          <a:lnTo>
                            <a:pt x="20" y="32"/>
                          </a:lnTo>
                          <a:lnTo>
                            <a:pt x="22" y="32"/>
                          </a:lnTo>
                          <a:lnTo>
                            <a:pt x="26" y="32"/>
                          </a:lnTo>
                          <a:lnTo>
                            <a:pt x="25" y="23"/>
                          </a:lnTo>
                          <a:lnTo>
                            <a:pt x="25" y="16"/>
                          </a:lnTo>
                          <a:lnTo>
                            <a:pt x="24" y="8"/>
                          </a:lnTo>
                          <a:lnTo>
                            <a:pt x="2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74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1330" y="1582"/>
                      <a:ext cx="24" cy="33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0"/>
                        </a:cxn>
                        <a:cxn ang="0">
                          <a:pos x="21" y="0"/>
                        </a:cxn>
                        <a:cxn ang="0">
                          <a:pos x="18" y="0"/>
                        </a:cxn>
                        <a:cxn ang="0">
                          <a:pos x="14" y="1"/>
                        </a:cxn>
                        <a:cxn ang="0">
                          <a:pos x="12" y="1"/>
                        </a:cxn>
                        <a:cxn ang="0">
                          <a:pos x="8" y="2"/>
                        </a:cxn>
                        <a:cxn ang="0">
                          <a:pos x="6" y="2"/>
                        </a:cxn>
                        <a:cxn ang="0">
                          <a:pos x="3" y="2"/>
                        </a:cxn>
                        <a:cxn ang="0">
                          <a:pos x="0" y="2"/>
                        </a:cxn>
                        <a:cxn ang="0">
                          <a:pos x="0" y="10"/>
                        </a:cxn>
                        <a:cxn ang="0">
                          <a:pos x="0" y="18"/>
                        </a:cxn>
                        <a:cxn ang="0">
                          <a:pos x="0" y="25"/>
                        </a:cxn>
                        <a:cxn ang="0">
                          <a:pos x="0" y="33"/>
                        </a:cxn>
                        <a:cxn ang="0">
                          <a:pos x="3" y="33"/>
                        </a:cxn>
                        <a:cxn ang="0">
                          <a:pos x="6" y="33"/>
                        </a:cxn>
                        <a:cxn ang="0">
                          <a:pos x="9" y="32"/>
                        </a:cxn>
                        <a:cxn ang="0">
                          <a:pos x="12" y="32"/>
                        </a:cxn>
                        <a:cxn ang="0">
                          <a:pos x="15" y="32"/>
                        </a:cxn>
                        <a:cxn ang="0">
                          <a:pos x="18" y="32"/>
                        </a:cxn>
                        <a:cxn ang="0">
                          <a:pos x="21" y="32"/>
                        </a:cxn>
                        <a:cxn ang="0">
                          <a:pos x="24" y="31"/>
                        </a:cxn>
                        <a:cxn ang="0">
                          <a:pos x="24" y="23"/>
                        </a:cxn>
                        <a:cxn ang="0">
                          <a:pos x="24" y="16"/>
                        </a:cxn>
                        <a:cxn ang="0">
                          <a:pos x="24" y="8"/>
                        </a:cxn>
                        <a:cxn ang="0">
                          <a:pos x="24" y="0"/>
                        </a:cxn>
                      </a:cxnLst>
                      <a:rect l="0" t="0" r="r" b="b"/>
                      <a:pathLst>
                        <a:path w="24" h="33">
                          <a:moveTo>
                            <a:pt x="24" y="0"/>
                          </a:moveTo>
                          <a:lnTo>
                            <a:pt x="21" y="0"/>
                          </a:lnTo>
                          <a:lnTo>
                            <a:pt x="18" y="0"/>
                          </a:lnTo>
                          <a:lnTo>
                            <a:pt x="14" y="1"/>
                          </a:lnTo>
                          <a:lnTo>
                            <a:pt x="12" y="1"/>
                          </a:lnTo>
                          <a:lnTo>
                            <a:pt x="8" y="2"/>
                          </a:lnTo>
                          <a:lnTo>
                            <a:pt x="6" y="2"/>
                          </a:lnTo>
                          <a:lnTo>
                            <a:pt x="3" y="2"/>
                          </a:lnTo>
                          <a:lnTo>
                            <a:pt x="0" y="2"/>
                          </a:lnTo>
                          <a:lnTo>
                            <a:pt x="0" y="10"/>
                          </a:lnTo>
                          <a:lnTo>
                            <a:pt x="0" y="18"/>
                          </a:lnTo>
                          <a:lnTo>
                            <a:pt x="0" y="25"/>
                          </a:lnTo>
                          <a:lnTo>
                            <a:pt x="0" y="33"/>
                          </a:lnTo>
                          <a:lnTo>
                            <a:pt x="3" y="33"/>
                          </a:lnTo>
                          <a:lnTo>
                            <a:pt x="6" y="33"/>
                          </a:lnTo>
                          <a:lnTo>
                            <a:pt x="9" y="32"/>
                          </a:lnTo>
                          <a:lnTo>
                            <a:pt x="12" y="32"/>
                          </a:lnTo>
                          <a:lnTo>
                            <a:pt x="15" y="32"/>
                          </a:lnTo>
                          <a:lnTo>
                            <a:pt x="18" y="32"/>
                          </a:lnTo>
                          <a:lnTo>
                            <a:pt x="21" y="32"/>
                          </a:lnTo>
                          <a:lnTo>
                            <a:pt x="24" y="31"/>
                          </a:lnTo>
                          <a:lnTo>
                            <a:pt x="24" y="23"/>
                          </a:lnTo>
                          <a:lnTo>
                            <a:pt x="24" y="16"/>
                          </a:lnTo>
                          <a:lnTo>
                            <a:pt x="24" y="8"/>
                          </a:lnTo>
                          <a:lnTo>
                            <a:pt x="2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75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1329" y="1645"/>
                      <a:ext cx="25" cy="31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1"/>
                        </a:cxn>
                        <a:cxn ang="0">
                          <a:pos x="1" y="8"/>
                        </a:cxn>
                        <a:cxn ang="0">
                          <a:pos x="1" y="15"/>
                        </a:cxn>
                        <a:cxn ang="0">
                          <a:pos x="1" y="23"/>
                        </a:cxn>
                        <a:cxn ang="0">
                          <a:pos x="0" y="31"/>
                        </a:cxn>
                        <a:cxn ang="0">
                          <a:pos x="3" y="31"/>
                        </a:cxn>
                        <a:cxn ang="0">
                          <a:pos x="6" y="31"/>
                        </a:cxn>
                        <a:cxn ang="0">
                          <a:pos x="9" y="31"/>
                        </a:cxn>
                        <a:cxn ang="0">
                          <a:pos x="12" y="31"/>
                        </a:cxn>
                        <a:cxn ang="0">
                          <a:pos x="15" y="31"/>
                        </a:cxn>
                        <a:cxn ang="0">
                          <a:pos x="18" y="31"/>
                        </a:cxn>
                        <a:cxn ang="0">
                          <a:pos x="21" y="31"/>
                        </a:cxn>
                        <a:cxn ang="0">
                          <a:pos x="24" y="31"/>
                        </a:cxn>
                        <a:cxn ang="0">
                          <a:pos x="24" y="23"/>
                        </a:cxn>
                        <a:cxn ang="0">
                          <a:pos x="24" y="15"/>
                        </a:cxn>
                        <a:cxn ang="0">
                          <a:pos x="25" y="8"/>
                        </a:cxn>
                        <a:cxn ang="0">
                          <a:pos x="25" y="0"/>
                        </a:cxn>
                        <a:cxn ang="0">
                          <a:pos x="22" y="0"/>
                        </a:cxn>
                        <a:cxn ang="0">
                          <a:pos x="19" y="0"/>
                        </a:cxn>
                        <a:cxn ang="0">
                          <a:pos x="16" y="0"/>
                        </a:cxn>
                        <a:cxn ang="0">
                          <a:pos x="13" y="0"/>
                        </a:cxn>
                        <a:cxn ang="0">
                          <a:pos x="10" y="0"/>
                        </a:cxn>
                        <a:cxn ang="0">
                          <a:pos x="7" y="0"/>
                        </a:cxn>
                        <a:cxn ang="0">
                          <a:pos x="4" y="1"/>
                        </a:cxn>
                        <a:cxn ang="0">
                          <a:pos x="1" y="1"/>
                        </a:cxn>
                      </a:cxnLst>
                      <a:rect l="0" t="0" r="r" b="b"/>
                      <a:pathLst>
                        <a:path w="25" h="31">
                          <a:moveTo>
                            <a:pt x="1" y="1"/>
                          </a:moveTo>
                          <a:lnTo>
                            <a:pt x="1" y="8"/>
                          </a:lnTo>
                          <a:lnTo>
                            <a:pt x="1" y="15"/>
                          </a:lnTo>
                          <a:lnTo>
                            <a:pt x="1" y="23"/>
                          </a:lnTo>
                          <a:lnTo>
                            <a:pt x="0" y="31"/>
                          </a:lnTo>
                          <a:lnTo>
                            <a:pt x="3" y="31"/>
                          </a:lnTo>
                          <a:lnTo>
                            <a:pt x="6" y="31"/>
                          </a:lnTo>
                          <a:lnTo>
                            <a:pt x="9" y="31"/>
                          </a:lnTo>
                          <a:lnTo>
                            <a:pt x="12" y="31"/>
                          </a:lnTo>
                          <a:lnTo>
                            <a:pt x="15" y="31"/>
                          </a:lnTo>
                          <a:lnTo>
                            <a:pt x="18" y="31"/>
                          </a:lnTo>
                          <a:lnTo>
                            <a:pt x="21" y="31"/>
                          </a:lnTo>
                          <a:lnTo>
                            <a:pt x="24" y="31"/>
                          </a:lnTo>
                          <a:lnTo>
                            <a:pt x="24" y="23"/>
                          </a:lnTo>
                          <a:lnTo>
                            <a:pt x="24" y="15"/>
                          </a:lnTo>
                          <a:lnTo>
                            <a:pt x="25" y="8"/>
                          </a:lnTo>
                          <a:lnTo>
                            <a:pt x="25" y="0"/>
                          </a:lnTo>
                          <a:lnTo>
                            <a:pt x="22" y="0"/>
                          </a:lnTo>
                          <a:lnTo>
                            <a:pt x="19" y="0"/>
                          </a:lnTo>
                          <a:lnTo>
                            <a:pt x="16" y="0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lnTo>
                            <a:pt x="4" y="1"/>
                          </a:lnTo>
                          <a:lnTo>
                            <a:pt x="1" y="1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76" name="Freeform 34"/>
                    <p:cNvSpPr>
                      <a:spLocks/>
                    </p:cNvSpPr>
                    <p:nvPr/>
                  </p:nvSpPr>
                  <p:spPr bwMode="auto">
                    <a:xfrm>
                      <a:off x="1379" y="1643"/>
                      <a:ext cx="25" cy="33"/>
                    </a:xfrm>
                    <a:custGeom>
                      <a:avLst/>
                      <a:gdLst/>
                      <a:ahLst/>
                      <a:cxnLst>
                        <a:cxn ang="0">
                          <a:pos x="25" y="0"/>
                        </a:cxn>
                        <a:cxn ang="0">
                          <a:pos x="22" y="0"/>
                        </a:cxn>
                        <a:cxn ang="0">
                          <a:pos x="19" y="1"/>
                        </a:cxn>
                        <a:cxn ang="0">
                          <a:pos x="16" y="1"/>
                        </a:cxn>
                        <a:cxn ang="0">
                          <a:pos x="13" y="1"/>
                        </a:cxn>
                        <a:cxn ang="0">
                          <a:pos x="10" y="1"/>
                        </a:cxn>
                        <a:cxn ang="0">
                          <a:pos x="7" y="1"/>
                        </a:cxn>
                        <a:cxn ang="0">
                          <a:pos x="4" y="1"/>
                        </a:cxn>
                        <a:cxn ang="0">
                          <a:pos x="0" y="1"/>
                        </a:cxn>
                        <a:cxn ang="0">
                          <a:pos x="0" y="9"/>
                        </a:cxn>
                        <a:cxn ang="0">
                          <a:pos x="0" y="17"/>
                        </a:cxn>
                        <a:cxn ang="0">
                          <a:pos x="0" y="25"/>
                        </a:cxn>
                        <a:cxn ang="0">
                          <a:pos x="0" y="33"/>
                        </a:cxn>
                        <a:cxn ang="0">
                          <a:pos x="3" y="33"/>
                        </a:cxn>
                        <a:cxn ang="0">
                          <a:pos x="6" y="33"/>
                        </a:cxn>
                        <a:cxn ang="0">
                          <a:pos x="9" y="33"/>
                        </a:cxn>
                        <a:cxn ang="0">
                          <a:pos x="12" y="33"/>
                        </a:cxn>
                        <a:cxn ang="0">
                          <a:pos x="15" y="33"/>
                        </a:cxn>
                        <a:cxn ang="0">
                          <a:pos x="18" y="33"/>
                        </a:cxn>
                        <a:cxn ang="0">
                          <a:pos x="21" y="33"/>
                        </a:cxn>
                        <a:cxn ang="0">
                          <a:pos x="24" y="33"/>
                        </a:cxn>
                        <a:cxn ang="0">
                          <a:pos x="24" y="25"/>
                        </a:cxn>
                        <a:cxn ang="0">
                          <a:pos x="25" y="17"/>
                        </a:cxn>
                        <a:cxn ang="0">
                          <a:pos x="25" y="8"/>
                        </a:cxn>
                        <a:cxn ang="0">
                          <a:pos x="25" y="0"/>
                        </a:cxn>
                      </a:cxnLst>
                      <a:rect l="0" t="0" r="r" b="b"/>
                      <a:pathLst>
                        <a:path w="25" h="33">
                          <a:moveTo>
                            <a:pt x="25" y="0"/>
                          </a:moveTo>
                          <a:lnTo>
                            <a:pt x="22" y="0"/>
                          </a:lnTo>
                          <a:lnTo>
                            <a:pt x="19" y="1"/>
                          </a:lnTo>
                          <a:lnTo>
                            <a:pt x="16" y="1"/>
                          </a:lnTo>
                          <a:lnTo>
                            <a:pt x="13" y="1"/>
                          </a:lnTo>
                          <a:lnTo>
                            <a:pt x="10" y="1"/>
                          </a:lnTo>
                          <a:lnTo>
                            <a:pt x="7" y="1"/>
                          </a:lnTo>
                          <a:lnTo>
                            <a:pt x="4" y="1"/>
                          </a:lnTo>
                          <a:lnTo>
                            <a:pt x="0" y="1"/>
                          </a:lnTo>
                          <a:lnTo>
                            <a:pt x="0" y="9"/>
                          </a:lnTo>
                          <a:lnTo>
                            <a:pt x="0" y="17"/>
                          </a:lnTo>
                          <a:lnTo>
                            <a:pt x="0" y="25"/>
                          </a:lnTo>
                          <a:lnTo>
                            <a:pt x="0" y="33"/>
                          </a:lnTo>
                          <a:lnTo>
                            <a:pt x="3" y="33"/>
                          </a:lnTo>
                          <a:lnTo>
                            <a:pt x="6" y="33"/>
                          </a:lnTo>
                          <a:lnTo>
                            <a:pt x="9" y="33"/>
                          </a:lnTo>
                          <a:lnTo>
                            <a:pt x="12" y="33"/>
                          </a:lnTo>
                          <a:lnTo>
                            <a:pt x="15" y="33"/>
                          </a:lnTo>
                          <a:lnTo>
                            <a:pt x="18" y="33"/>
                          </a:lnTo>
                          <a:lnTo>
                            <a:pt x="21" y="33"/>
                          </a:lnTo>
                          <a:lnTo>
                            <a:pt x="24" y="33"/>
                          </a:lnTo>
                          <a:lnTo>
                            <a:pt x="24" y="25"/>
                          </a:lnTo>
                          <a:lnTo>
                            <a:pt x="25" y="17"/>
                          </a:lnTo>
                          <a:lnTo>
                            <a:pt x="25" y="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77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1380" y="1577"/>
                      <a:ext cx="25" cy="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5"/>
                        </a:cxn>
                        <a:cxn ang="0">
                          <a:pos x="3" y="35"/>
                        </a:cxn>
                        <a:cxn ang="0">
                          <a:pos x="6" y="34"/>
                        </a:cxn>
                        <a:cxn ang="0">
                          <a:pos x="10" y="34"/>
                        </a:cxn>
                        <a:cxn ang="0">
                          <a:pos x="13" y="34"/>
                        </a:cxn>
                        <a:cxn ang="0">
                          <a:pos x="15" y="34"/>
                        </a:cxn>
                        <a:cxn ang="0">
                          <a:pos x="19" y="34"/>
                        </a:cxn>
                        <a:cxn ang="0">
                          <a:pos x="22" y="34"/>
                        </a:cxn>
                        <a:cxn ang="0">
                          <a:pos x="25" y="34"/>
                        </a:cxn>
                        <a:cxn ang="0">
                          <a:pos x="25" y="25"/>
                        </a:cxn>
                        <a:cxn ang="0">
                          <a:pos x="25" y="17"/>
                        </a:cxn>
                        <a:cxn ang="0">
                          <a:pos x="25" y="9"/>
                        </a:cxn>
                        <a:cxn ang="0">
                          <a:pos x="25" y="0"/>
                        </a:cxn>
                        <a:cxn ang="0">
                          <a:pos x="21" y="0"/>
                        </a:cxn>
                        <a:cxn ang="0">
                          <a:pos x="19" y="1"/>
                        </a:cxn>
                        <a:cxn ang="0">
                          <a:pos x="15" y="1"/>
                        </a:cxn>
                        <a:cxn ang="0">
                          <a:pos x="12" y="1"/>
                        </a:cxn>
                        <a:cxn ang="0">
                          <a:pos x="9" y="2"/>
                        </a:cxn>
                        <a:cxn ang="0">
                          <a:pos x="6" y="2"/>
                        </a:cxn>
                        <a:cxn ang="0">
                          <a:pos x="3" y="2"/>
                        </a:cxn>
                        <a:cxn ang="0">
                          <a:pos x="0" y="2"/>
                        </a:cxn>
                        <a:cxn ang="0">
                          <a:pos x="0" y="11"/>
                        </a:cxn>
                        <a:cxn ang="0">
                          <a:pos x="0" y="18"/>
                        </a:cxn>
                        <a:cxn ang="0">
                          <a:pos x="0" y="27"/>
                        </a:cxn>
                        <a:cxn ang="0">
                          <a:pos x="0" y="35"/>
                        </a:cxn>
                      </a:cxnLst>
                      <a:rect l="0" t="0" r="r" b="b"/>
                      <a:pathLst>
                        <a:path w="25" h="35">
                          <a:moveTo>
                            <a:pt x="0" y="35"/>
                          </a:moveTo>
                          <a:lnTo>
                            <a:pt x="3" y="35"/>
                          </a:lnTo>
                          <a:lnTo>
                            <a:pt x="6" y="34"/>
                          </a:lnTo>
                          <a:lnTo>
                            <a:pt x="10" y="34"/>
                          </a:lnTo>
                          <a:lnTo>
                            <a:pt x="13" y="34"/>
                          </a:lnTo>
                          <a:lnTo>
                            <a:pt x="15" y="34"/>
                          </a:lnTo>
                          <a:lnTo>
                            <a:pt x="19" y="34"/>
                          </a:lnTo>
                          <a:lnTo>
                            <a:pt x="22" y="34"/>
                          </a:lnTo>
                          <a:lnTo>
                            <a:pt x="25" y="34"/>
                          </a:lnTo>
                          <a:lnTo>
                            <a:pt x="25" y="25"/>
                          </a:lnTo>
                          <a:lnTo>
                            <a:pt x="25" y="17"/>
                          </a:lnTo>
                          <a:lnTo>
                            <a:pt x="25" y="9"/>
                          </a:lnTo>
                          <a:lnTo>
                            <a:pt x="25" y="0"/>
                          </a:lnTo>
                          <a:lnTo>
                            <a:pt x="21" y="0"/>
                          </a:lnTo>
                          <a:lnTo>
                            <a:pt x="19" y="1"/>
                          </a:lnTo>
                          <a:lnTo>
                            <a:pt x="15" y="1"/>
                          </a:lnTo>
                          <a:lnTo>
                            <a:pt x="12" y="1"/>
                          </a:lnTo>
                          <a:lnTo>
                            <a:pt x="9" y="2"/>
                          </a:lnTo>
                          <a:lnTo>
                            <a:pt x="6" y="2"/>
                          </a:lnTo>
                          <a:lnTo>
                            <a:pt x="3" y="2"/>
                          </a:lnTo>
                          <a:lnTo>
                            <a:pt x="0" y="2"/>
                          </a:lnTo>
                          <a:lnTo>
                            <a:pt x="0" y="11"/>
                          </a:lnTo>
                          <a:lnTo>
                            <a:pt x="0" y="18"/>
                          </a:lnTo>
                          <a:lnTo>
                            <a:pt x="0" y="27"/>
                          </a:lnTo>
                          <a:lnTo>
                            <a:pt x="0" y="35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78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1376" y="1511"/>
                      <a:ext cx="27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27" y="33"/>
                        </a:cxn>
                        <a:cxn ang="0">
                          <a:pos x="27" y="25"/>
                        </a:cxn>
                        <a:cxn ang="0">
                          <a:pos x="26" y="16"/>
                        </a:cxn>
                        <a:cxn ang="0">
                          <a:pos x="25" y="8"/>
                        </a:cxn>
                        <a:cxn ang="0">
                          <a:pos x="25" y="0"/>
                        </a:cxn>
                        <a:cxn ang="0">
                          <a:pos x="22" y="0"/>
                        </a:cxn>
                        <a:cxn ang="0">
                          <a:pos x="19" y="1"/>
                        </a:cxn>
                        <a:cxn ang="0">
                          <a:pos x="16" y="1"/>
                        </a:cxn>
                        <a:cxn ang="0">
                          <a:pos x="13" y="1"/>
                        </a:cxn>
                        <a:cxn ang="0">
                          <a:pos x="9" y="2"/>
                        </a:cxn>
                        <a:cxn ang="0">
                          <a:pos x="7" y="3"/>
                        </a:cxn>
                        <a:cxn ang="0">
                          <a:pos x="3" y="3"/>
                        </a:cxn>
                        <a:cxn ang="0">
                          <a:pos x="0" y="3"/>
                        </a:cxn>
                        <a:cxn ang="0">
                          <a:pos x="1" y="11"/>
                        </a:cxn>
                        <a:cxn ang="0">
                          <a:pos x="2" y="20"/>
                        </a:cxn>
                        <a:cxn ang="0">
                          <a:pos x="2" y="28"/>
                        </a:cxn>
                        <a:cxn ang="0">
                          <a:pos x="3" y="36"/>
                        </a:cxn>
                        <a:cxn ang="0">
                          <a:pos x="6" y="36"/>
                        </a:cxn>
                        <a:cxn ang="0">
                          <a:pos x="9" y="35"/>
                        </a:cxn>
                        <a:cxn ang="0">
                          <a:pos x="12" y="35"/>
                        </a:cxn>
                        <a:cxn ang="0">
                          <a:pos x="15" y="34"/>
                        </a:cxn>
                        <a:cxn ang="0">
                          <a:pos x="18" y="34"/>
                        </a:cxn>
                        <a:cxn ang="0">
                          <a:pos x="21" y="34"/>
                        </a:cxn>
                        <a:cxn ang="0">
                          <a:pos x="24" y="33"/>
                        </a:cxn>
                        <a:cxn ang="0">
                          <a:pos x="27" y="33"/>
                        </a:cxn>
                      </a:cxnLst>
                      <a:rect l="0" t="0" r="r" b="b"/>
                      <a:pathLst>
                        <a:path w="27" h="36">
                          <a:moveTo>
                            <a:pt x="27" y="33"/>
                          </a:moveTo>
                          <a:lnTo>
                            <a:pt x="27" y="25"/>
                          </a:lnTo>
                          <a:lnTo>
                            <a:pt x="26" y="16"/>
                          </a:lnTo>
                          <a:lnTo>
                            <a:pt x="25" y="8"/>
                          </a:lnTo>
                          <a:lnTo>
                            <a:pt x="25" y="0"/>
                          </a:lnTo>
                          <a:lnTo>
                            <a:pt x="22" y="0"/>
                          </a:lnTo>
                          <a:lnTo>
                            <a:pt x="19" y="1"/>
                          </a:lnTo>
                          <a:lnTo>
                            <a:pt x="16" y="1"/>
                          </a:lnTo>
                          <a:lnTo>
                            <a:pt x="13" y="1"/>
                          </a:lnTo>
                          <a:lnTo>
                            <a:pt x="9" y="2"/>
                          </a:lnTo>
                          <a:lnTo>
                            <a:pt x="7" y="3"/>
                          </a:lnTo>
                          <a:lnTo>
                            <a:pt x="3" y="3"/>
                          </a:lnTo>
                          <a:lnTo>
                            <a:pt x="0" y="3"/>
                          </a:lnTo>
                          <a:lnTo>
                            <a:pt x="1" y="11"/>
                          </a:lnTo>
                          <a:lnTo>
                            <a:pt x="2" y="20"/>
                          </a:lnTo>
                          <a:lnTo>
                            <a:pt x="2" y="28"/>
                          </a:lnTo>
                          <a:lnTo>
                            <a:pt x="3" y="36"/>
                          </a:lnTo>
                          <a:lnTo>
                            <a:pt x="6" y="36"/>
                          </a:lnTo>
                          <a:lnTo>
                            <a:pt x="9" y="35"/>
                          </a:lnTo>
                          <a:lnTo>
                            <a:pt x="12" y="35"/>
                          </a:lnTo>
                          <a:lnTo>
                            <a:pt x="15" y="34"/>
                          </a:lnTo>
                          <a:lnTo>
                            <a:pt x="18" y="34"/>
                          </a:lnTo>
                          <a:lnTo>
                            <a:pt x="21" y="34"/>
                          </a:lnTo>
                          <a:lnTo>
                            <a:pt x="24" y="33"/>
                          </a:lnTo>
                          <a:lnTo>
                            <a:pt x="27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79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1051" y="1629"/>
                      <a:ext cx="17" cy="22"/>
                    </a:xfrm>
                    <a:custGeom>
                      <a:avLst/>
                      <a:gdLst/>
                      <a:ahLst/>
                      <a:cxnLst>
                        <a:cxn ang="0">
                          <a:pos x="17" y="0"/>
                        </a:cxn>
                        <a:cxn ang="0">
                          <a:pos x="15" y="1"/>
                        </a:cxn>
                        <a:cxn ang="0">
                          <a:pos x="13" y="1"/>
                        </a:cxn>
                        <a:cxn ang="0">
                          <a:pos x="11" y="1"/>
                        </a:cxn>
                        <a:cxn ang="0">
                          <a:pos x="9" y="2"/>
                        </a:cxn>
                        <a:cxn ang="0">
                          <a:pos x="6" y="3"/>
                        </a:cxn>
                        <a:cxn ang="0">
                          <a:pos x="5" y="3"/>
                        </a:cxn>
                        <a:cxn ang="0">
                          <a:pos x="2" y="3"/>
                        </a:cxn>
                        <a:cxn ang="0">
                          <a:pos x="0" y="4"/>
                        </a:cxn>
                        <a:cxn ang="0">
                          <a:pos x="0" y="8"/>
                        </a:cxn>
                        <a:cxn ang="0">
                          <a:pos x="0" y="13"/>
                        </a:cxn>
                        <a:cxn ang="0">
                          <a:pos x="0" y="18"/>
                        </a:cxn>
                        <a:cxn ang="0">
                          <a:pos x="0" y="22"/>
                        </a:cxn>
                        <a:cxn ang="0">
                          <a:pos x="2" y="22"/>
                        </a:cxn>
                        <a:cxn ang="0">
                          <a:pos x="4" y="22"/>
                        </a:cxn>
                        <a:cxn ang="0">
                          <a:pos x="6" y="22"/>
                        </a:cxn>
                        <a:cxn ang="0">
                          <a:pos x="8" y="21"/>
                        </a:cxn>
                        <a:cxn ang="0">
                          <a:pos x="11" y="21"/>
                        </a:cxn>
                        <a:cxn ang="0">
                          <a:pos x="12" y="21"/>
                        </a:cxn>
                        <a:cxn ang="0">
                          <a:pos x="15" y="21"/>
                        </a:cxn>
                        <a:cxn ang="0">
                          <a:pos x="17" y="20"/>
                        </a:cxn>
                        <a:cxn ang="0">
                          <a:pos x="17" y="15"/>
                        </a:cxn>
                        <a:cxn ang="0">
                          <a:pos x="17" y="10"/>
                        </a:cxn>
                        <a:cxn ang="0">
                          <a:pos x="17" y="5"/>
                        </a:cxn>
                        <a:cxn ang="0">
                          <a:pos x="17" y="0"/>
                        </a:cxn>
                      </a:cxnLst>
                      <a:rect l="0" t="0" r="r" b="b"/>
                      <a:pathLst>
                        <a:path w="17" h="22">
                          <a:moveTo>
                            <a:pt x="17" y="0"/>
                          </a:moveTo>
                          <a:lnTo>
                            <a:pt x="15" y="1"/>
                          </a:lnTo>
                          <a:lnTo>
                            <a:pt x="13" y="1"/>
                          </a:lnTo>
                          <a:lnTo>
                            <a:pt x="11" y="1"/>
                          </a:lnTo>
                          <a:lnTo>
                            <a:pt x="9" y="2"/>
                          </a:lnTo>
                          <a:lnTo>
                            <a:pt x="6" y="3"/>
                          </a:lnTo>
                          <a:lnTo>
                            <a:pt x="5" y="3"/>
                          </a:lnTo>
                          <a:lnTo>
                            <a:pt x="2" y="3"/>
                          </a:lnTo>
                          <a:lnTo>
                            <a:pt x="0" y="4"/>
                          </a:lnTo>
                          <a:lnTo>
                            <a:pt x="0" y="8"/>
                          </a:lnTo>
                          <a:lnTo>
                            <a:pt x="0" y="13"/>
                          </a:lnTo>
                          <a:lnTo>
                            <a:pt x="0" y="18"/>
                          </a:lnTo>
                          <a:lnTo>
                            <a:pt x="0" y="22"/>
                          </a:lnTo>
                          <a:lnTo>
                            <a:pt x="2" y="22"/>
                          </a:lnTo>
                          <a:lnTo>
                            <a:pt x="4" y="22"/>
                          </a:lnTo>
                          <a:lnTo>
                            <a:pt x="6" y="22"/>
                          </a:lnTo>
                          <a:lnTo>
                            <a:pt x="8" y="21"/>
                          </a:lnTo>
                          <a:lnTo>
                            <a:pt x="11" y="21"/>
                          </a:lnTo>
                          <a:lnTo>
                            <a:pt x="12" y="21"/>
                          </a:lnTo>
                          <a:lnTo>
                            <a:pt x="15" y="21"/>
                          </a:lnTo>
                          <a:lnTo>
                            <a:pt x="17" y="20"/>
                          </a:lnTo>
                          <a:lnTo>
                            <a:pt x="17" y="15"/>
                          </a:lnTo>
                          <a:lnTo>
                            <a:pt x="17" y="10"/>
                          </a:lnTo>
                          <a:lnTo>
                            <a:pt x="17" y="5"/>
                          </a:lnTo>
                          <a:lnTo>
                            <a:pt x="17" y="0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80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1049" y="1668"/>
                      <a:ext cx="19" cy="20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2"/>
                        </a:cxn>
                        <a:cxn ang="0">
                          <a:pos x="1" y="6"/>
                        </a:cxn>
                        <a:cxn ang="0">
                          <a:pos x="0" y="11"/>
                        </a:cxn>
                        <a:cxn ang="0">
                          <a:pos x="0" y="15"/>
                        </a:cxn>
                        <a:cxn ang="0">
                          <a:pos x="0" y="20"/>
                        </a:cxn>
                        <a:cxn ang="0">
                          <a:pos x="2" y="20"/>
                        </a:cxn>
                        <a:cxn ang="0">
                          <a:pos x="4" y="19"/>
                        </a:cxn>
                        <a:cxn ang="0">
                          <a:pos x="6" y="19"/>
                        </a:cxn>
                        <a:cxn ang="0">
                          <a:pos x="8" y="19"/>
                        </a:cxn>
                        <a:cxn ang="0">
                          <a:pos x="11" y="19"/>
                        </a:cxn>
                        <a:cxn ang="0">
                          <a:pos x="13" y="19"/>
                        </a:cxn>
                        <a:cxn ang="0">
                          <a:pos x="15" y="19"/>
                        </a:cxn>
                        <a:cxn ang="0">
                          <a:pos x="18" y="19"/>
                        </a:cxn>
                        <a:cxn ang="0">
                          <a:pos x="18" y="14"/>
                        </a:cxn>
                        <a:cxn ang="0">
                          <a:pos x="18" y="9"/>
                        </a:cxn>
                        <a:cxn ang="0">
                          <a:pos x="18" y="5"/>
                        </a:cxn>
                        <a:cxn ang="0">
                          <a:pos x="19" y="0"/>
                        </a:cxn>
                        <a:cxn ang="0">
                          <a:pos x="16" y="1"/>
                        </a:cxn>
                        <a:cxn ang="0">
                          <a:pos x="14" y="1"/>
                        </a:cxn>
                        <a:cxn ang="0">
                          <a:pos x="12" y="1"/>
                        </a:cxn>
                        <a:cxn ang="0">
                          <a:pos x="10" y="1"/>
                        </a:cxn>
                        <a:cxn ang="0">
                          <a:pos x="8" y="1"/>
                        </a:cxn>
                        <a:cxn ang="0">
                          <a:pos x="5" y="2"/>
                        </a:cxn>
                        <a:cxn ang="0">
                          <a:pos x="3" y="2"/>
                        </a:cxn>
                        <a:cxn ang="0">
                          <a:pos x="1" y="2"/>
                        </a:cxn>
                      </a:cxnLst>
                      <a:rect l="0" t="0" r="r" b="b"/>
                      <a:pathLst>
                        <a:path w="19" h="20">
                          <a:moveTo>
                            <a:pt x="1" y="2"/>
                          </a:moveTo>
                          <a:lnTo>
                            <a:pt x="1" y="6"/>
                          </a:lnTo>
                          <a:lnTo>
                            <a:pt x="0" y="11"/>
                          </a:lnTo>
                          <a:lnTo>
                            <a:pt x="0" y="15"/>
                          </a:lnTo>
                          <a:lnTo>
                            <a:pt x="0" y="20"/>
                          </a:lnTo>
                          <a:lnTo>
                            <a:pt x="2" y="20"/>
                          </a:lnTo>
                          <a:lnTo>
                            <a:pt x="4" y="19"/>
                          </a:lnTo>
                          <a:lnTo>
                            <a:pt x="6" y="19"/>
                          </a:lnTo>
                          <a:lnTo>
                            <a:pt x="8" y="19"/>
                          </a:lnTo>
                          <a:lnTo>
                            <a:pt x="11" y="19"/>
                          </a:lnTo>
                          <a:lnTo>
                            <a:pt x="13" y="19"/>
                          </a:lnTo>
                          <a:lnTo>
                            <a:pt x="15" y="19"/>
                          </a:lnTo>
                          <a:lnTo>
                            <a:pt x="18" y="19"/>
                          </a:lnTo>
                          <a:lnTo>
                            <a:pt x="18" y="14"/>
                          </a:lnTo>
                          <a:lnTo>
                            <a:pt x="18" y="9"/>
                          </a:lnTo>
                          <a:lnTo>
                            <a:pt x="18" y="5"/>
                          </a:lnTo>
                          <a:lnTo>
                            <a:pt x="19" y="0"/>
                          </a:lnTo>
                          <a:lnTo>
                            <a:pt x="16" y="1"/>
                          </a:lnTo>
                          <a:lnTo>
                            <a:pt x="14" y="1"/>
                          </a:lnTo>
                          <a:lnTo>
                            <a:pt x="12" y="1"/>
                          </a:lnTo>
                          <a:lnTo>
                            <a:pt x="10" y="1"/>
                          </a:lnTo>
                          <a:lnTo>
                            <a:pt x="8" y="1"/>
                          </a:lnTo>
                          <a:lnTo>
                            <a:pt x="5" y="2"/>
                          </a:lnTo>
                          <a:lnTo>
                            <a:pt x="3" y="2"/>
                          </a:lnTo>
                          <a:lnTo>
                            <a:pt x="1" y="2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81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1051" y="1589"/>
                      <a:ext cx="17" cy="24"/>
                    </a:xfrm>
                    <a:custGeom>
                      <a:avLst/>
                      <a:gdLst/>
                      <a:ahLst/>
                      <a:cxnLst>
                        <a:cxn ang="0">
                          <a:pos x="17" y="0"/>
                        </a:cxn>
                        <a:cxn ang="0">
                          <a:pos x="15" y="0"/>
                        </a:cxn>
                        <a:cxn ang="0">
                          <a:pos x="13" y="1"/>
                        </a:cxn>
                        <a:cxn ang="0">
                          <a:pos x="11" y="2"/>
                        </a:cxn>
                        <a:cxn ang="0">
                          <a:pos x="9" y="2"/>
                        </a:cxn>
                        <a:cxn ang="0">
                          <a:pos x="6" y="3"/>
                        </a:cxn>
                        <a:cxn ang="0">
                          <a:pos x="5" y="3"/>
                        </a:cxn>
                        <a:cxn ang="0">
                          <a:pos x="2" y="4"/>
                        </a:cxn>
                        <a:cxn ang="0">
                          <a:pos x="0" y="5"/>
                        </a:cxn>
                        <a:cxn ang="0">
                          <a:pos x="0" y="10"/>
                        </a:cxn>
                        <a:cxn ang="0">
                          <a:pos x="0" y="15"/>
                        </a:cxn>
                        <a:cxn ang="0">
                          <a:pos x="0" y="19"/>
                        </a:cxn>
                        <a:cxn ang="0">
                          <a:pos x="0" y="24"/>
                        </a:cxn>
                        <a:cxn ang="0">
                          <a:pos x="2" y="24"/>
                        </a:cxn>
                        <a:cxn ang="0">
                          <a:pos x="5" y="23"/>
                        </a:cxn>
                        <a:cxn ang="0">
                          <a:pos x="6" y="23"/>
                        </a:cxn>
                        <a:cxn ang="0">
                          <a:pos x="9" y="22"/>
                        </a:cxn>
                        <a:cxn ang="0">
                          <a:pos x="11" y="22"/>
                        </a:cxn>
                        <a:cxn ang="0">
                          <a:pos x="13" y="21"/>
                        </a:cxn>
                        <a:cxn ang="0">
                          <a:pos x="15" y="21"/>
                        </a:cxn>
                        <a:cxn ang="0">
                          <a:pos x="17" y="20"/>
                        </a:cxn>
                        <a:cxn ang="0">
                          <a:pos x="17" y="15"/>
                        </a:cxn>
                        <a:cxn ang="0">
                          <a:pos x="17" y="10"/>
                        </a:cxn>
                        <a:cxn ang="0">
                          <a:pos x="17" y="5"/>
                        </a:cxn>
                        <a:cxn ang="0">
                          <a:pos x="17" y="0"/>
                        </a:cxn>
                      </a:cxnLst>
                      <a:rect l="0" t="0" r="r" b="b"/>
                      <a:pathLst>
                        <a:path w="17" h="24">
                          <a:moveTo>
                            <a:pt x="17" y="0"/>
                          </a:moveTo>
                          <a:lnTo>
                            <a:pt x="15" y="0"/>
                          </a:lnTo>
                          <a:lnTo>
                            <a:pt x="13" y="1"/>
                          </a:lnTo>
                          <a:lnTo>
                            <a:pt x="11" y="2"/>
                          </a:lnTo>
                          <a:lnTo>
                            <a:pt x="9" y="2"/>
                          </a:lnTo>
                          <a:lnTo>
                            <a:pt x="6" y="3"/>
                          </a:lnTo>
                          <a:lnTo>
                            <a:pt x="5" y="3"/>
                          </a:lnTo>
                          <a:lnTo>
                            <a:pt x="2" y="4"/>
                          </a:lnTo>
                          <a:lnTo>
                            <a:pt x="0" y="5"/>
                          </a:lnTo>
                          <a:lnTo>
                            <a:pt x="0" y="10"/>
                          </a:lnTo>
                          <a:lnTo>
                            <a:pt x="0" y="15"/>
                          </a:lnTo>
                          <a:lnTo>
                            <a:pt x="0" y="19"/>
                          </a:lnTo>
                          <a:lnTo>
                            <a:pt x="0" y="24"/>
                          </a:lnTo>
                          <a:lnTo>
                            <a:pt x="2" y="24"/>
                          </a:lnTo>
                          <a:lnTo>
                            <a:pt x="5" y="23"/>
                          </a:lnTo>
                          <a:lnTo>
                            <a:pt x="6" y="23"/>
                          </a:lnTo>
                          <a:lnTo>
                            <a:pt x="9" y="22"/>
                          </a:lnTo>
                          <a:lnTo>
                            <a:pt x="11" y="22"/>
                          </a:lnTo>
                          <a:lnTo>
                            <a:pt x="13" y="21"/>
                          </a:lnTo>
                          <a:lnTo>
                            <a:pt x="15" y="21"/>
                          </a:lnTo>
                          <a:lnTo>
                            <a:pt x="17" y="20"/>
                          </a:lnTo>
                          <a:lnTo>
                            <a:pt x="17" y="15"/>
                          </a:lnTo>
                          <a:lnTo>
                            <a:pt x="17" y="10"/>
                          </a:lnTo>
                          <a:lnTo>
                            <a:pt x="17" y="5"/>
                          </a:lnTo>
                          <a:lnTo>
                            <a:pt x="17" y="0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82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1050" y="1546"/>
                      <a:ext cx="18" cy="28"/>
                    </a:xfrm>
                    <a:custGeom>
                      <a:avLst/>
                      <a:gdLst/>
                      <a:ahLst/>
                      <a:cxnLst>
                        <a:cxn ang="0">
                          <a:pos x="17" y="0"/>
                        </a:cxn>
                        <a:cxn ang="0">
                          <a:pos x="14" y="1"/>
                        </a:cxn>
                        <a:cxn ang="0">
                          <a:pos x="12" y="2"/>
                        </a:cxn>
                        <a:cxn ang="0">
                          <a:pos x="10" y="3"/>
                        </a:cxn>
                        <a:cxn ang="0">
                          <a:pos x="8" y="3"/>
                        </a:cxn>
                        <a:cxn ang="0">
                          <a:pos x="6" y="5"/>
                        </a:cxn>
                        <a:cxn ang="0">
                          <a:pos x="4" y="5"/>
                        </a:cxn>
                        <a:cxn ang="0">
                          <a:pos x="2" y="6"/>
                        </a:cxn>
                        <a:cxn ang="0">
                          <a:pos x="0" y="7"/>
                        </a:cxn>
                        <a:cxn ang="0">
                          <a:pos x="0" y="12"/>
                        </a:cxn>
                        <a:cxn ang="0">
                          <a:pos x="0" y="17"/>
                        </a:cxn>
                        <a:cxn ang="0">
                          <a:pos x="1" y="22"/>
                        </a:cxn>
                        <a:cxn ang="0">
                          <a:pos x="1" y="28"/>
                        </a:cxn>
                        <a:cxn ang="0">
                          <a:pos x="3" y="27"/>
                        </a:cxn>
                        <a:cxn ang="0">
                          <a:pos x="5" y="26"/>
                        </a:cxn>
                        <a:cxn ang="0">
                          <a:pos x="7" y="25"/>
                        </a:cxn>
                        <a:cxn ang="0">
                          <a:pos x="9" y="24"/>
                        </a:cxn>
                        <a:cxn ang="0">
                          <a:pos x="12" y="24"/>
                        </a:cxn>
                        <a:cxn ang="0">
                          <a:pos x="13" y="23"/>
                        </a:cxn>
                        <a:cxn ang="0">
                          <a:pos x="16" y="22"/>
                        </a:cxn>
                        <a:cxn ang="0">
                          <a:pos x="18" y="22"/>
                        </a:cxn>
                        <a:cxn ang="0">
                          <a:pos x="18" y="16"/>
                        </a:cxn>
                        <a:cxn ang="0">
                          <a:pos x="18" y="11"/>
                        </a:cxn>
                        <a:cxn ang="0">
                          <a:pos x="17" y="6"/>
                        </a:cxn>
                        <a:cxn ang="0">
                          <a:pos x="17" y="0"/>
                        </a:cxn>
                      </a:cxnLst>
                      <a:rect l="0" t="0" r="r" b="b"/>
                      <a:pathLst>
                        <a:path w="18" h="28">
                          <a:moveTo>
                            <a:pt x="17" y="0"/>
                          </a:moveTo>
                          <a:lnTo>
                            <a:pt x="14" y="1"/>
                          </a:lnTo>
                          <a:lnTo>
                            <a:pt x="12" y="2"/>
                          </a:lnTo>
                          <a:lnTo>
                            <a:pt x="10" y="3"/>
                          </a:lnTo>
                          <a:lnTo>
                            <a:pt x="8" y="3"/>
                          </a:lnTo>
                          <a:lnTo>
                            <a:pt x="6" y="5"/>
                          </a:lnTo>
                          <a:lnTo>
                            <a:pt x="4" y="5"/>
                          </a:lnTo>
                          <a:lnTo>
                            <a:pt x="2" y="6"/>
                          </a:lnTo>
                          <a:lnTo>
                            <a:pt x="0" y="7"/>
                          </a:lnTo>
                          <a:lnTo>
                            <a:pt x="0" y="12"/>
                          </a:lnTo>
                          <a:lnTo>
                            <a:pt x="0" y="17"/>
                          </a:lnTo>
                          <a:lnTo>
                            <a:pt x="1" y="22"/>
                          </a:lnTo>
                          <a:lnTo>
                            <a:pt x="1" y="28"/>
                          </a:lnTo>
                          <a:lnTo>
                            <a:pt x="3" y="27"/>
                          </a:lnTo>
                          <a:lnTo>
                            <a:pt x="5" y="26"/>
                          </a:lnTo>
                          <a:lnTo>
                            <a:pt x="7" y="25"/>
                          </a:lnTo>
                          <a:lnTo>
                            <a:pt x="9" y="24"/>
                          </a:lnTo>
                          <a:lnTo>
                            <a:pt x="12" y="24"/>
                          </a:lnTo>
                          <a:lnTo>
                            <a:pt x="13" y="23"/>
                          </a:lnTo>
                          <a:lnTo>
                            <a:pt x="16" y="22"/>
                          </a:lnTo>
                          <a:lnTo>
                            <a:pt x="18" y="22"/>
                          </a:lnTo>
                          <a:lnTo>
                            <a:pt x="18" y="16"/>
                          </a:lnTo>
                          <a:lnTo>
                            <a:pt x="18" y="11"/>
                          </a:lnTo>
                          <a:lnTo>
                            <a:pt x="17" y="6"/>
                          </a:lnTo>
                          <a:lnTo>
                            <a:pt x="1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83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1079" y="1535"/>
                      <a:ext cx="18" cy="29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23"/>
                        </a:cxn>
                        <a:cxn ang="0">
                          <a:pos x="18" y="17"/>
                        </a:cxn>
                        <a:cxn ang="0">
                          <a:pos x="18" y="12"/>
                        </a:cxn>
                        <a:cxn ang="0">
                          <a:pos x="18" y="6"/>
                        </a:cxn>
                        <a:cxn ang="0">
                          <a:pos x="17" y="0"/>
                        </a:cxn>
                        <a:cxn ang="0">
                          <a:pos x="15" y="1"/>
                        </a:cxn>
                        <a:cxn ang="0">
                          <a:pos x="13" y="2"/>
                        </a:cxn>
                        <a:cxn ang="0">
                          <a:pos x="11" y="3"/>
                        </a:cxn>
                        <a:cxn ang="0">
                          <a:pos x="9" y="3"/>
                        </a:cxn>
                        <a:cxn ang="0">
                          <a:pos x="6" y="4"/>
                        </a:cxn>
                        <a:cxn ang="0">
                          <a:pos x="4" y="5"/>
                        </a:cxn>
                        <a:cxn ang="0">
                          <a:pos x="2" y="6"/>
                        </a:cxn>
                        <a:cxn ang="0">
                          <a:pos x="0" y="7"/>
                        </a:cxn>
                        <a:cxn ang="0">
                          <a:pos x="0" y="12"/>
                        </a:cxn>
                        <a:cxn ang="0">
                          <a:pos x="0" y="17"/>
                        </a:cxn>
                        <a:cxn ang="0">
                          <a:pos x="1" y="23"/>
                        </a:cxn>
                        <a:cxn ang="0">
                          <a:pos x="1" y="29"/>
                        </a:cxn>
                        <a:cxn ang="0">
                          <a:pos x="3" y="28"/>
                        </a:cxn>
                        <a:cxn ang="0">
                          <a:pos x="5" y="27"/>
                        </a:cxn>
                        <a:cxn ang="0">
                          <a:pos x="8" y="26"/>
                        </a:cxn>
                        <a:cxn ang="0">
                          <a:pos x="9" y="26"/>
                        </a:cxn>
                        <a:cxn ang="0">
                          <a:pos x="12" y="25"/>
                        </a:cxn>
                        <a:cxn ang="0">
                          <a:pos x="14" y="24"/>
                        </a:cxn>
                        <a:cxn ang="0">
                          <a:pos x="16" y="24"/>
                        </a:cxn>
                        <a:cxn ang="0">
                          <a:pos x="18" y="23"/>
                        </a:cxn>
                      </a:cxnLst>
                      <a:rect l="0" t="0" r="r" b="b"/>
                      <a:pathLst>
                        <a:path w="18" h="29">
                          <a:moveTo>
                            <a:pt x="18" y="23"/>
                          </a:moveTo>
                          <a:lnTo>
                            <a:pt x="18" y="17"/>
                          </a:lnTo>
                          <a:lnTo>
                            <a:pt x="18" y="12"/>
                          </a:lnTo>
                          <a:lnTo>
                            <a:pt x="18" y="6"/>
                          </a:lnTo>
                          <a:lnTo>
                            <a:pt x="17" y="0"/>
                          </a:lnTo>
                          <a:lnTo>
                            <a:pt x="15" y="1"/>
                          </a:lnTo>
                          <a:lnTo>
                            <a:pt x="13" y="2"/>
                          </a:lnTo>
                          <a:lnTo>
                            <a:pt x="11" y="3"/>
                          </a:lnTo>
                          <a:lnTo>
                            <a:pt x="9" y="3"/>
                          </a:lnTo>
                          <a:lnTo>
                            <a:pt x="6" y="4"/>
                          </a:lnTo>
                          <a:lnTo>
                            <a:pt x="4" y="5"/>
                          </a:lnTo>
                          <a:lnTo>
                            <a:pt x="2" y="6"/>
                          </a:lnTo>
                          <a:lnTo>
                            <a:pt x="0" y="7"/>
                          </a:lnTo>
                          <a:lnTo>
                            <a:pt x="0" y="12"/>
                          </a:lnTo>
                          <a:lnTo>
                            <a:pt x="0" y="17"/>
                          </a:lnTo>
                          <a:lnTo>
                            <a:pt x="1" y="23"/>
                          </a:lnTo>
                          <a:lnTo>
                            <a:pt x="1" y="29"/>
                          </a:lnTo>
                          <a:lnTo>
                            <a:pt x="3" y="28"/>
                          </a:lnTo>
                          <a:lnTo>
                            <a:pt x="5" y="27"/>
                          </a:lnTo>
                          <a:lnTo>
                            <a:pt x="8" y="26"/>
                          </a:lnTo>
                          <a:lnTo>
                            <a:pt x="9" y="26"/>
                          </a:lnTo>
                          <a:lnTo>
                            <a:pt x="12" y="25"/>
                          </a:lnTo>
                          <a:lnTo>
                            <a:pt x="14" y="24"/>
                          </a:lnTo>
                          <a:lnTo>
                            <a:pt x="16" y="24"/>
                          </a:lnTo>
                          <a:lnTo>
                            <a:pt x="18" y="2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84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1081" y="1581"/>
                      <a:ext cx="18" cy="2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5"/>
                        </a:cxn>
                        <a:cxn ang="0">
                          <a:pos x="2" y="25"/>
                        </a:cxn>
                        <a:cxn ang="0">
                          <a:pos x="4" y="24"/>
                        </a:cxn>
                        <a:cxn ang="0">
                          <a:pos x="7" y="24"/>
                        </a:cxn>
                        <a:cxn ang="0">
                          <a:pos x="9" y="23"/>
                        </a:cxn>
                        <a:cxn ang="0">
                          <a:pos x="11" y="23"/>
                        </a:cxn>
                        <a:cxn ang="0">
                          <a:pos x="13" y="23"/>
                        </a:cxn>
                        <a:cxn ang="0">
                          <a:pos x="15" y="22"/>
                        </a:cxn>
                        <a:cxn ang="0">
                          <a:pos x="18" y="21"/>
                        </a:cxn>
                        <a:cxn ang="0">
                          <a:pos x="18" y="16"/>
                        </a:cxn>
                        <a:cxn ang="0">
                          <a:pos x="18" y="10"/>
                        </a:cxn>
                        <a:cxn ang="0">
                          <a:pos x="18" y="5"/>
                        </a:cxn>
                        <a:cxn ang="0">
                          <a:pos x="17" y="0"/>
                        </a:cxn>
                        <a:cxn ang="0">
                          <a:pos x="15" y="0"/>
                        </a:cxn>
                        <a:cxn ang="0">
                          <a:pos x="13" y="1"/>
                        </a:cxn>
                        <a:cxn ang="0">
                          <a:pos x="11" y="1"/>
                        </a:cxn>
                        <a:cxn ang="0">
                          <a:pos x="8" y="2"/>
                        </a:cxn>
                        <a:cxn ang="0">
                          <a:pos x="6" y="2"/>
                        </a:cxn>
                        <a:cxn ang="0">
                          <a:pos x="4" y="3"/>
                        </a:cxn>
                        <a:cxn ang="0">
                          <a:pos x="2" y="3"/>
                        </a:cxn>
                        <a:cxn ang="0">
                          <a:pos x="0" y="4"/>
                        </a:cxn>
                        <a:cxn ang="0">
                          <a:pos x="0" y="9"/>
                        </a:cxn>
                        <a:cxn ang="0">
                          <a:pos x="0" y="15"/>
                        </a:cxn>
                        <a:cxn ang="0">
                          <a:pos x="0" y="20"/>
                        </a:cxn>
                        <a:cxn ang="0">
                          <a:pos x="0" y="25"/>
                        </a:cxn>
                      </a:cxnLst>
                      <a:rect l="0" t="0" r="r" b="b"/>
                      <a:pathLst>
                        <a:path w="18" h="25">
                          <a:moveTo>
                            <a:pt x="0" y="25"/>
                          </a:moveTo>
                          <a:lnTo>
                            <a:pt x="2" y="25"/>
                          </a:lnTo>
                          <a:lnTo>
                            <a:pt x="4" y="24"/>
                          </a:lnTo>
                          <a:lnTo>
                            <a:pt x="7" y="24"/>
                          </a:lnTo>
                          <a:lnTo>
                            <a:pt x="9" y="23"/>
                          </a:lnTo>
                          <a:lnTo>
                            <a:pt x="11" y="23"/>
                          </a:lnTo>
                          <a:lnTo>
                            <a:pt x="13" y="23"/>
                          </a:lnTo>
                          <a:lnTo>
                            <a:pt x="15" y="22"/>
                          </a:lnTo>
                          <a:lnTo>
                            <a:pt x="18" y="21"/>
                          </a:lnTo>
                          <a:lnTo>
                            <a:pt x="18" y="16"/>
                          </a:lnTo>
                          <a:lnTo>
                            <a:pt x="18" y="10"/>
                          </a:lnTo>
                          <a:lnTo>
                            <a:pt x="18" y="5"/>
                          </a:lnTo>
                          <a:lnTo>
                            <a:pt x="17" y="0"/>
                          </a:lnTo>
                          <a:lnTo>
                            <a:pt x="15" y="0"/>
                          </a:lnTo>
                          <a:lnTo>
                            <a:pt x="13" y="1"/>
                          </a:lnTo>
                          <a:lnTo>
                            <a:pt x="11" y="1"/>
                          </a:lnTo>
                          <a:lnTo>
                            <a:pt x="8" y="2"/>
                          </a:lnTo>
                          <a:lnTo>
                            <a:pt x="6" y="2"/>
                          </a:lnTo>
                          <a:lnTo>
                            <a:pt x="4" y="3"/>
                          </a:lnTo>
                          <a:lnTo>
                            <a:pt x="2" y="3"/>
                          </a:lnTo>
                          <a:lnTo>
                            <a:pt x="0" y="4"/>
                          </a:lnTo>
                          <a:lnTo>
                            <a:pt x="0" y="9"/>
                          </a:lnTo>
                          <a:lnTo>
                            <a:pt x="0" y="15"/>
                          </a:lnTo>
                          <a:lnTo>
                            <a:pt x="0" y="2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85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1079" y="1665"/>
                      <a:ext cx="19" cy="21"/>
                    </a:xfrm>
                    <a:custGeom>
                      <a:avLst/>
                      <a:gdLst/>
                      <a:ahLst/>
                      <a:cxnLst>
                        <a:cxn ang="0">
                          <a:pos x="19" y="0"/>
                        </a:cxn>
                        <a:cxn ang="0">
                          <a:pos x="17" y="0"/>
                        </a:cxn>
                        <a:cxn ang="0">
                          <a:pos x="15" y="1"/>
                        </a:cxn>
                        <a:cxn ang="0">
                          <a:pos x="12" y="1"/>
                        </a:cxn>
                        <a:cxn ang="0">
                          <a:pos x="10" y="1"/>
                        </a:cxn>
                        <a:cxn ang="0">
                          <a:pos x="8" y="1"/>
                        </a:cxn>
                        <a:cxn ang="0">
                          <a:pos x="5" y="2"/>
                        </a:cxn>
                        <a:cxn ang="0">
                          <a:pos x="3" y="2"/>
                        </a:cxn>
                        <a:cxn ang="0">
                          <a:pos x="1" y="2"/>
                        </a:cxn>
                        <a:cxn ang="0">
                          <a:pos x="1" y="7"/>
                        </a:cxn>
                        <a:cxn ang="0">
                          <a:pos x="0" y="11"/>
                        </a:cxn>
                        <a:cxn ang="0">
                          <a:pos x="0" y="16"/>
                        </a:cxn>
                        <a:cxn ang="0">
                          <a:pos x="0" y="21"/>
                        </a:cxn>
                        <a:cxn ang="0">
                          <a:pos x="2" y="21"/>
                        </a:cxn>
                        <a:cxn ang="0">
                          <a:pos x="4" y="21"/>
                        </a:cxn>
                        <a:cxn ang="0">
                          <a:pos x="7" y="21"/>
                        </a:cxn>
                        <a:cxn ang="0">
                          <a:pos x="9" y="20"/>
                        </a:cxn>
                        <a:cxn ang="0">
                          <a:pos x="11" y="20"/>
                        </a:cxn>
                        <a:cxn ang="0">
                          <a:pos x="14" y="20"/>
                        </a:cxn>
                        <a:cxn ang="0">
                          <a:pos x="16" y="20"/>
                        </a:cxn>
                        <a:cxn ang="0">
                          <a:pos x="18" y="20"/>
                        </a:cxn>
                        <a:cxn ang="0">
                          <a:pos x="18" y="15"/>
                        </a:cxn>
                        <a:cxn ang="0">
                          <a:pos x="19" y="10"/>
                        </a:cxn>
                        <a:cxn ang="0">
                          <a:pos x="19" y="6"/>
                        </a:cxn>
                        <a:cxn ang="0">
                          <a:pos x="19" y="0"/>
                        </a:cxn>
                      </a:cxnLst>
                      <a:rect l="0" t="0" r="r" b="b"/>
                      <a:pathLst>
                        <a:path w="19" h="21">
                          <a:moveTo>
                            <a:pt x="19" y="0"/>
                          </a:moveTo>
                          <a:lnTo>
                            <a:pt x="17" y="0"/>
                          </a:lnTo>
                          <a:lnTo>
                            <a:pt x="15" y="1"/>
                          </a:lnTo>
                          <a:lnTo>
                            <a:pt x="12" y="1"/>
                          </a:lnTo>
                          <a:lnTo>
                            <a:pt x="10" y="1"/>
                          </a:lnTo>
                          <a:lnTo>
                            <a:pt x="8" y="1"/>
                          </a:lnTo>
                          <a:lnTo>
                            <a:pt x="5" y="2"/>
                          </a:lnTo>
                          <a:lnTo>
                            <a:pt x="3" y="2"/>
                          </a:lnTo>
                          <a:lnTo>
                            <a:pt x="1" y="2"/>
                          </a:lnTo>
                          <a:lnTo>
                            <a:pt x="1" y="7"/>
                          </a:lnTo>
                          <a:lnTo>
                            <a:pt x="0" y="11"/>
                          </a:lnTo>
                          <a:lnTo>
                            <a:pt x="0" y="16"/>
                          </a:lnTo>
                          <a:lnTo>
                            <a:pt x="0" y="21"/>
                          </a:lnTo>
                          <a:lnTo>
                            <a:pt x="2" y="21"/>
                          </a:lnTo>
                          <a:lnTo>
                            <a:pt x="4" y="21"/>
                          </a:lnTo>
                          <a:lnTo>
                            <a:pt x="7" y="21"/>
                          </a:lnTo>
                          <a:lnTo>
                            <a:pt x="9" y="20"/>
                          </a:lnTo>
                          <a:lnTo>
                            <a:pt x="11" y="20"/>
                          </a:lnTo>
                          <a:lnTo>
                            <a:pt x="14" y="20"/>
                          </a:lnTo>
                          <a:lnTo>
                            <a:pt x="16" y="20"/>
                          </a:lnTo>
                          <a:lnTo>
                            <a:pt x="18" y="20"/>
                          </a:lnTo>
                          <a:lnTo>
                            <a:pt x="18" y="15"/>
                          </a:lnTo>
                          <a:lnTo>
                            <a:pt x="19" y="10"/>
                          </a:lnTo>
                          <a:lnTo>
                            <a:pt x="19" y="6"/>
                          </a:lnTo>
                          <a:lnTo>
                            <a:pt x="19" y="0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86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1081" y="1624"/>
                      <a:ext cx="18" cy="2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3"/>
                        </a:cxn>
                        <a:cxn ang="0">
                          <a:pos x="2" y="23"/>
                        </a:cxn>
                        <a:cxn ang="0">
                          <a:pos x="4" y="22"/>
                        </a:cxn>
                        <a:cxn ang="0">
                          <a:pos x="6" y="22"/>
                        </a:cxn>
                        <a:cxn ang="0">
                          <a:pos x="8" y="22"/>
                        </a:cxn>
                        <a:cxn ang="0">
                          <a:pos x="11" y="22"/>
                        </a:cxn>
                        <a:cxn ang="0">
                          <a:pos x="13" y="21"/>
                        </a:cxn>
                        <a:cxn ang="0">
                          <a:pos x="15" y="21"/>
                        </a:cxn>
                        <a:cxn ang="0">
                          <a:pos x="18" y="21"/>
                        </a:cxn>
                        <a:cxn ang="0">
                          <a:pos x="18" y="15"/>
                        </a:cxn>
                        <a:cxn ang="0">
                          <a:pos x="18" y="10"/>
                        </a:cxn>
                        <a:cxn ang="0">
                          <a:pos x="18" y="5"/>
                        </a:cxn>
                        <a:cxn ang="0">
                          <a:pos x="18" y="0"/>
                        </a:cxn>
                        <a:cxn ang="0">
                          <a:pos x="15" y="0"/>
                        </a:cxn>
                        <a:cxn ang="0">
                          <a:pos x="13" y="1"/>
                        </a:cxn>
                        <a:cxn ang="0">
                          <a:pos x="11" y="1"/>
                        </a:cxn>
                        <a:cxn ang="0">
                          <a:pos x="9" y="1"/>
                        </a:cxn>
                        <a:cxn ang="0">
                          <a:pos x="7" y="2"/>
                        </a:cxn>
                        <a:cxn ang="0">
                          <a:pos x="5" y="2"/>
                        </a:cxn>
                        <a:cxn ang="0">
                          <a:pos x="2" y="3"/>
                        </a:cxn>
                        <a:cxn ang="0">
                          <a:pos x="0" y="3"/>
                        </a:cxn>
                        <a:cxn ang="0">
                          <a:pos x="0" y="8"/>
                        </a:cxn>
                        <a:cxn ang="0">
                          <a:pos x="0" y="13"/>
                        </a:cxn>
                        <a:cxn ang="0">
                          <a:pos x="0" y="18"/>
                        </a:cxn>
                        <a:cxn ang="0">
                          <a:pos x="0" y="23"/>
                        </a:cxn>
                      </a:cxnLst>
                      <a:rect l="0" t="0" r="r" b="b"/>
                      <a:pathLst>
                        <a:path w="18" h="23">
                          <a:moveTo>
                            <a:pt x="0" y="23"/>
                          </a:moveTo>
                          <a:lnTo>
                            <a:pt x="2" y="23"/>
                          </a:lnTo>
                          <a:lnTo>
                            <a:pt x="4" y="22"/>
                          </a:lnTo>
                          <a:lnTo>
                            <a:pt x="6" y="22"/>
                          </a:lnTo>
                          <a:lnTo>
                            <a:pt x="8" y="22"/>
                          </a:lnTo>
                          <a:lnTo>
                            <a:pt x="11" y="22"/>
                          </a:lnTo>
                          <a:lnTo>
                            <a:pt x="13" y="21"/>
                          </a:lnTo>
                          <a:lnTo>
                            <a:pt x="15" y="21"/>
                          </a:lnTo>
                          <a:lnTo>
                            <a:pt x="18" y="21"/>
                          </a:lnTo>
                          <a:lnTo>
                            <a:pt x="18" y="15"/>
                          </a:lnTo>
                          <a:lnTo>
                            <a:pt x="18" y="10"/>
                          </a:lnTo>
                          <a:lnTo>
                            <a:pt x="18" y="5"/>
                          </a:lnTo>
                          <a:lnTo>
                            <a:pt x="18" y="0"/>
                          </a:lnTo>
                          <a:lnTo>
                            <a:pt x="15" y="0"/>
                          </a:lnTo>
                          <a:lnTo>
                            <a:pt x="13" y="1"/>
                          </a:lnTo>
                          <a:lnTo>
                            <a:pt x="11" y="1"/>
                          </a:lnTo>
                          <a:lnTo>
                            <a:pt x="9" y="1"/>
                          </a:lnTo>
                          <a:lnTo>
                            <a:pt x="7" y="2"/>
                          </a:lnTo>
                          <a:lnTo>
                            <a:pt x="5" y="2"/>
                          </a:lnTo>
                          <a:lnTo>
                            <a:pt x="2" y="3"/>
                          </a:lnTo>
                          <a:lnTo>
                            <a:pt x="0" y="3"/>
                          </a:lnTo>
                          <a:lnTo>
                            <a:pt x="0" y="8"/>
                          </a:lnTo>
                          <a:lnTo>
                            <a:pt x="0" y="13"/>
                          </a:lnTo>
                          <a:lnTo>
                            <a:pt x="0" y="18"/>
                          </a:lnTo>
                          <a:lnTo>
                            <a:pt x="0" y="23"/>
                          </a:lnTo>
                          <a:close/>
                        </a:path>
                      </a:pathLst>
                    </a:custGeom>
                    <a:solidFill>
                      <a:srgbClr val="0026A5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287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851" y="1711"/>
                      <a:ext cx="830" cy="222"/>
                    </a:xfrm>
                    <a:custGeom>
                      <a:avLst/>
                      <a:gdLst/>
                      <a:ahLst/>
                      <a:cxnLst>
                        <a:cxn ang="0">
                          <a:pos x="361" y="9"/>
                        </a:cxn>
                        <a:cxn ang="0">
                          <a:pos x="258" y="28"/>
                        </a:cxn>
                        <a:cxn ang="0">
                          <a:pos x="159" y="57"/>
                        </a:cxn>
                        <a:cxn ang="0">
                          <a:pos x="64" y="94"/>
                        </a:cxn>
                        <a:cxn ang="0">
                          <a:pos x="24" y="115"/>
                        </a:cxn>
                        <a:cxn ang="0">
                          <a:pos x="108" y="82"/>
                        </a:cxn>
                        <a:cxn ang="0">
                          <a:pos x="195" y="56"/>
                        </a:cxn>
                        <a:cxn ang="0">
                          <a:pos x="285" y="37"/>
                        </a:cxn>
                        <a:cxn ang="0">
                          <a:pos x="377" y="26"/>
                        </a:cxn>
                        <a:cxn ang="0">
                          <a:pos x="465" y="24"/>
                        </a:cxn>
                        <a:cxn ang="0">
                          <a:pos x="546" y="30"/>
                        </a:cxn>
                        <a:cxn ang="0">
                          <a:pos x="620" y="44"/>
                        </a:cxn>
                        <a:cxn ang="0">
                          <a:pos x="686" y="66"/>
                        </a:cxn>
                        <a:cxn ang="0">
                          <a:pos x="722" y="83"/>
                        </a:cxn>
                        <a:cxn ang="0">
                          <a:pos x="612" y="49"/>
                        </a:cxn>
                        <a:cxn ang="0">
                          <a:pos x="479" y="40"/>
                        </a:cxn>
                        <a:cxn ang="0">
                          <a:pos x="376" y="48"/>
                        </a:cxn>
                        <a:cxn ang="0">
                          <a:pos x="281" y="66"/>
                        </a:cxn>
                        <a:cxn ang="0">
                          <a:pos x="190" y="92"/>
                        </a:cxn>
                        <a:cxn ang="0">
                          <a:pos x="102" y="127"/>
                        </a:cxn>
                        <a:cxn ang="0">
                          <a:pos x="65" y="146"/>
                        </a:cxn>
                        <a:cxn ang="0">
                          <a:pos x="142" y="116"/>
                        </a:cxn>
                        <a:cxn ang="0">
                          <a:pos x="222" y="92"/>
                        </a:cxn>
                        <a:cxn ang="0">
                          <a:pos x="304" y="75"/>
                        </a:cxn>
                        <a:cxn ang="0">
                          <a:pos x="388" y="65"/>
                        </a:cxn>
                        <a:cxn ang="0">
                          <a:pos x="471" y="63"/>
                        </a:cxn>
                        <a:cxn ang="0">
                          <a:pos x="548" y="69"/>
                        </a:cxn>
                        <a:cxn ang="0">
                          <a:pos x="616" y="83"/>
                        </a:cxn>
                        <a:cxn ang="0">
                          <a:pos x="676" y="106"/>
                        </a:cxn>
                        <a:cxn ang="0">
                          <a:pos x="709" y="123"/>
                        </a:cxn>
                        <a:cxn ang="0">
                          <a:pos x="601" y="89"/>
                        </a:cxn>
                        <a:cxn ang="0">
                          <a:pos x="468" y="80"/>
                        </a:cxn>
                        <a:cxn ang="0">
                          <a:pos x="375" y="89"/>
                        </a:cxn>
                        <a:cxn ang="0">
                          <a:pos x="292" y="106"/>
                        </a:cxn>
                        <a:cxn ang="0">
                          <a:pos x="211" y="130"/>
                        </a:cxn>
                        <a:cxn ang="0">
                          <a:pos x="134" y="162"/>
                        </a:cxn>
                        <a:cxn ang="0">
                          <a:pos x="101" y="180"/>
                        </a:cxn>
                        <a:cxn ang="0">
                          <a:pos x="167" y="154"/>
                        </a:cxn>
                        <a:cxn ang="0">
                          <a:pos x="237" y="132"/>
                        </a:cxn>
                        <a:cxn ang="0">
                          <a:pos x="308" y="116"/>
                        </a:cxn>
                        <a:cxn ang="0">
                          <a:pos x="380" y="106"/>
                        </a:cxn>
                        <a:cxn ang="0">
                          <a:pos x="502" y="106"/>
                        </a:cxn>
                        <a:cxn ang="0">
                          <a:pos x="623" y="131"/>
                        </a:cxn>
                        <a:cxn ang="0">
                          <a:pos x="644" y="141"/>
                        </a:cxn>
                        <a:cxn ang="0">
                          <a:pos x="545" y="120"/>
                        </a:cxn>
                        <a:cxn ang="0">
                          <a:pos x="433" y="122"/>
                        </a:cxn>
                        <a:cxn ang="0">
                          <a:pos x="359" y="133"/>
                        </a:cxn>
                        <a:cxn ang="0">
                          <a:pos x="286" y="152"/>
                        </a:cxn>
                        <a:cxn ang="0">
                          <a:pos x="216" y="177"/>
                        </a:cxn>
                        <a:cxn ang="0">
                          <a:pos x="150" y="207"/>
                        </a:cxn>
                        <a:cxn ang="0">
                          <a:pos x="188" y="194"/>
                        </a:cxn>
                        <a:cxn ang="0">
                          <a:pos x="309" y="159"/>
                        </a:cxn>
                        <a:cxn ang="0">
                          <a:pos x="445" y="143"/>
                        </a:cxn>
                        <a:cxn ang="0">
                          <a:pos x="586" y="163"/>
                        </a:cxn>
                        <a:cxn ang="0">
                          <a:pos x="674" y="221"/>
                        </a:cxn>
                        <a:cxn ang="0">
                          <a:pos x="777" y="63"/>
                        </a:cxn>
                        <a:cxn ang="0">
                          <a:pos x="704" y="32"/>
                        </a:cxn>
                        <a:cxn ang="0">
                          <a:pos x="619" y="11"/>
                        </a:cxn>
                        <a:cxn ang="0">
                          <a:pos x="523" y="1"/>
                        </a:cxn>
                      </a:cxnLst>
                      <a:rect l="0" t="0" r="r" b="b"/>
                      <a:pathLst>
                        <a:path w="830" h="222">
                          <a:moveTo>
                            <a:pt x="450" y="1"/>
                          </a:moveTo>
                          <a:lnTo>
                            <a:pt x="435" y="2"/>
                          </a:lnTo>
                          <a:lnTo>
                            <a:pt x="420" y="3"/>
                          </a:lnTo>
                          <a:lnTo>
                            <a:pt x="405" y="4"/>
                          </a:lnTo>
                          <a:lnTo>
                            <a:pt x="390" y="6"/>
                          </a:lnTo>
                          <a:lnTo>
                            <a:pt x="376" y="7"/>
                          </a:lnTo>
                          <a:lnTo>
                            <a:pt x="361" y="9"/>
                          </a:lnTo>
                          <a:lnTo>
                            <a:pt x="346" y="11"/>
                          </a:lnTo>
                          <a:lnTo>
                            <a:pt x="331" y="13"/>
                          </a:lnTo>
                          <a:lnTo>
                            <a:pt x="316" y="16"/>
                          </a:lnTo>
                          <a:lnTo>
                            <a:pt x="302" y="19"/>
                          </a:lnTo>
                          <a:lnTo>
                            <a:pt x="287" y="22"/>
                          </a:lnTo>
                          <a:lnTo>
                            <a:pt x="273" y="25"/>
                          </a:lnTo>
                          <a:lnTo>
                            <a:pt x="258" y="28"/>
                          </a:lnTo>
                          <a:lnTo>
                            <a:pt x="244" y="32"/>
                          </a:lnTo>
                          <a:lnTo>
                            <a:pt x="230" y="36"/>
                          </a:lnTo>
                          <a:lnTo>
                            <a:pt x="216" y="39"/>
                          </a:lnTo>
                          <a:lnTo>
                            <a:pt x="201" y="43"/>
                          </a:lnTo>
                          <a:lnTo>
                            <a:pt x="187" y="48"/>
                          </a:lnTo>
                          <a:lnTo>
                            <a:pt x="173" y="52"/>
                          </a:lnTo>
                          <a:lnTo>
                            <a:pt x="159" y="57"/>
                          </a:lnTo>
                          <a:lnTo>
                            <a:pt x="145" y="62"/>
                          </a:lnTo>
                          <a:lnTo>
                            <a:pt x="132" y="67"/>
                          </a:lnTo>
                          <a:lnTo>
                            <a:pt x="118" y="72"/>
                          </a:lnTo>
                          <a:lnTo>
                            <a:pt x="104" y="77"/>
                          </a:lnTo>
                          <a:lnTo>
                            <a:pt x="91" y="83"/>
                          </a:lnTo>
                          <a:lnTo>
                            <a:pt x="77" y="89"/>
                          </a:lnTo>
                          <a:lnTo>
                            <a:pt x="64" y="94"/>
                          </a:lnTo>
                          <a:lnTo>
                            <a:pt x="51" y="100"/>
                          </a:lnTo>
                          <a:lnTo>
                            <a:pt x="38" y="106"/>
                          </a:lnTo>
                          <a:lnTo>
                            <a:pt x="25" y="113"/>
                          </a:lnTo>
                          <a:lnTo>
                            <a:pt x="13" y="119"/>
                          </a:lnTo>
                          <a:lnTo>
                            <a:pt x="0" y="126"/>
                          </a:lnTo>
                          <a:lnTo>
                            <a:pt x="12" y="120"/>
                          </a:lnTo>
                          <a:lnTo>
                            <a:pt x="24" y="115"/>
                          </a:lnTo>
                          <a:lnTo>
                            <a:pt x="35" y="110"/>
                          </a:lnTo>
                          <a:lnTo>
                            <a:pt x="47" y="105"/>
                          </a:lnTo>
                          <a:lnTo>
                            <a:pt x="59" y="100"/>
                          </a:lnTo>
                          <a:lnTo>
                            <a:pt x="71" y="96"/>
                          </a:lnTo>
                          <a:lnTo>
                            <a:pt x="83" y="91"/>
                          </a:lnTo>
                          <a:lnTo>
                            <a:pt x="95" y="87"/>
                          </a:lnTo>
                          <a:lnTo>
                            <a:pt x="108" y="82"/>
                          </a:lnTo>
                          <a:lnTo>
                            <a:pt x="120" y="78"/>
                          </a:lnTo>
                          <a:lnTo>
                            <a:pt x="132" y="74"/>
                          </a:lnTo>
                          <a:lnTo>
                            <a:pt x="144" y="70"/>
                          </a:lnTo>
                          <a:lnTo>
                            <a:pt x="157" y="66"/>
                          </a:lnTo>
                          <a:lnTo>
                            <a:pt x="170" y="62"/>
                          </a:lnTo>
                          <a:lnTo>
                            <a:pt x="182" y="59"/>
                          </a:lnTo>
                          <a:lnTo>
                            <a:pt x="195" y="56"/>
                          </a:lnTo>
                          <a:lnTo>
                            <a:pt x="208" y="52"/>
                          </a:lnTo>
                          <a:lnTo>
                            <a:pt x="221" y="50"/>
                          </a:lnTo>
                          <a:lnTo>
                            <a:pt x="234" y="46"/>
                          </a:lnTo>
                          <a:lnTo>
                            <a:pt x="247" y="44"/>
                          </a:lnTo>
                          <a:lnTo>
                            <a:pt x="259" y="41"/>
                          </a:lnTo>
                          <a:lnTo>
                            <a:pt x="273" y="39"/>
                          </a:lnTo>
                          <a:lnTo>
                            <a:pt x="285" y="37"/>
                          </a:lnTo>
                          <a:lnTo>
                            <a:pt x="299" y="35"/>
                          </a:lnTo>
                          <a:lnTo>
                            <a:pt x="311" y="33"/>
                          </a:lnTo>
                          <a:lnTo>
                            <a:pt x="325" y="31"/>
                          </a:lnTo>
                          <a:lnTo>
                            <a:pt x="338" y="29"/>
                          </a:lnTo>
                          <a:lnTo>
                            <a:pt x="351" y="28"/>
                          </a:lnTo>
                          <a:lnTo>
                            <a:pt x="364" y="27"/>
                          </a:lnTo>
                          <a:lnTo>
                            <a:pt x="377" y="26"/>
                          </a:lnTo>
                          <a:lnTo>
                            <a:pt x="390" y="25"/>
                          </a:lnTo>
                          <a:lnTo>
                            <a:pt x="403" y="24"/>
                          </a:lnTo>
                          <a:lnTo>
                            <a:pt x="416" y="24"/>
                          </a:lnTo>
                          <a:lnTo>
                            <a:pt x="428" y="23"/>
                          </a:lnTo>
                          <a:lnTo>
                            <a:pt x="441" y="23"/>
                          </a:lnTo>
                          <a:lnTo>
                            <a:pt x="453" y="23"/>
                          </a:lnTo>
                          <a:lnTo>
                            <a:pt x="465" y="24"/>
                          </a:lnTo>
                          <a:lnTo>
                            <a:pt x="477" y="24"/>
                          </a:lnTo>
                          <a:lnTo>
                            <a:pt x="489" y="25"/>
                          </a:lnTo>
                          <a:lnTo>
                            <a:pt x="501" y="25"/>
                          </a:lnTo>
                          <a:lnTo>
                            <a:pt x="513" y="26"/>
                          </a:lnTo>
                          <a:lnTo>
                            <a:pt x="524" y="27"/>
                          </a:lnTo>
                          <a:lnTo>
                            <a:pt x="535" y="29"/>
                          </a:lnTo>
                          <a:lnTo>
                            <a:pt x="546" y="30"/>
                          </a:lnTo>
                          <a:lnTo>
                            <a:pt x="557" y="32"/>
                          </a:lnTo>
                          <a:lnTo>
                            <a:pt x="568" y="33"/>
                          </a:lnTo>
                          <a:lnTo>
                            <a:pt x="579" y="35"/>
                          </a:lnTo>
                          <a:lnTo>
                            <a:pt x="590" y="37"/>
                          </a:lnTo>
                          <a:lnTo>
                            <a:pt x="600" y="39"/>
                          </a:lnTo>
                          <a:lnTo>
                            <a:pt x="610" y="42"/>
                          </a:lnTo>
                          <a:lnTo>
                            <a:pt x="620" y="44"/>
                          </a:lnTo>
                          <a:lnTo>
                            <a:pt x="630" y="47"/>
                          </a:lnTo>
                          <a:lnTo>
                            <a:pt x="640" y="50"/>
                          </a:lnTo>
                          <a:lnTo>
                            <a:pt x="650" y="53"/>
                          </a:lnTo>
                          <a:lnTo>
                            <a:pt x="659" y="55"/>
                          </a:lnTo>
                          <a:lnTo>
                            <a:pt x="669" y="59"/>
                          </a:lnTo>
                          <a:lnTo>
                            <a:pt x="678" y="62"/>
                          </a:lnTo>
                          <a:lnTo>
                            <a:pt x="686" y="66"/>
                          </a:lnTo>
                          <a:lnTo>
                            <a:pt x="695" y="69"/>
                          </a:lnTo>
                          <a:lnTo>
                            <a:pt x="704" y="73"/>
                          </a:lnTo>
                          <a:lnTo>
                            <a:pt x="712" y="77"/>
                          </a:lnTo>
                          <a:lnTo>
                            <a:pt x="721" y="81"/>
                          </a:lnTo>
                          <a:lnTo>
                            <a:pt x="729" y="85"/>
                          </a:lnTo>
                          <a:lnTo>
                            <a:pt x="736" y="89"/>
                          </a:lnTo>
                          <a:lnTo>
                            <a:pt x="722" y="83"/>
                          </a:lnTo>
                          <a:lnTo>
                            <a:pt x="708" y="76"/>
                          </a:lnTo>
                          <a:lnTo>
                            <a:pt x="693" y="71"/>
                          </a:lnTo>
                          <a:lnTo>
                            <a:pt x="678" y="65"/>
                          </a:lnTo>
                          <a:lnTo>
                            <a:pt x="662" y="60"/>
                          </a:lnTo>
                          <a:lnTo>
                            <a:pt x="646" y="56"/>
                          </a:lnTo>
                          <a:lnTo>
                            <a:pt x="629" y="52"/>
                          </a:lnTo>
                          <a:lnTo>
                            <a:pt x="612" y="49"/>
                          </a:lnTo>
                          <a:lnTo>
                            <a:pt x="595" y="46"/>
                          </a:lnTo>
                          <a:lnTo>
                            <a:pt x="577" y="44"/>
                          </a:lnTo>
                          <a:lnTo>
                            <a:pt x="559" y="42"/>
                          </a:lnTo>
                          <a:lnTo>
                            <a:pt x="540" y="41"/>
                          </a:lnTo>
                          <a:lnTo>
                            <a:pt x="520" y="40"/>
                          </a:lnTo>
                          <a:lnTo>
                            <a:pt x="500" y="40"/>
                          </a:lnTo>
                          <a:lnTo>
                            <a:pt x="479" y="40"/>
                          </a:lnTo>
                          <a:lnTo>
                            <a:pt x="458" y="41"/>
                          </a:lnTo>
                          <a:lnTo>
                            <a:pt x="444" y="41"/>
                          </a:lnTo>
                          <a:lnTo>
                            <a:pt x="430" y="42"/>
                          </a:lnTo>
                          <a:lnTo>
                            <a:pt x="417" y="43"/>
                          </a:lnTo>
                          <a:lnTo>
                            <a:pt x="403" y="44"/>
                          </a:lnTo>
                          <a:lnTo>
                            <a:pt x="389" y="46"/>
                          </a:lnTo>
                          <a:lnTo>
                            <a:pt x="376" y="48"/>
                          </a:lnTo>
                          <a:lnTo>
                            <a:pt x="362" y="50"/>
                          </a:lnTo>
                          <a:lnTo>
                            <a:pt x="349" y="52"/>
                          </a:lnTo>
                          <a:lnTo>
                            <a:pt x="335" y="54"/>
                          </a:lnTo>
                          <a:lnTo>
                            <a:pt x="322" y="57"/>
                          </a:lnTo>
                          <a:lnTo>
                            <a:pt x="308" y="60"/>
                          </a:lnTo>
                          <a:lnTo>
                            <a:pt x="295" y="62"/>
                          </a:lnTo>
                          <a:lnTo>
                            <a:pt x="281" y="66"/>
                          </a:lnTo>
                          <a:lnTo>
                            <a:pt x="268" y="69"/>
                          </a:lnTo>
                          <a:lnTo>
                            <a:pt x="255" y="72"/>
                          </a:lnTo>
                          <a:lnTo>
                            <a:pt x="242" y="76"/>
                          </a:lnTo>
                          <a:lnTo>
                            <a:pt x="229" y="80"/>
                          </a:lnTo>
                          <a:lnTo>
                            <a:pt x="216" y="84"/>
                          </a:lnTo>
                          <a:lnTo>
                            <a:pt x="203" y="88"/>
                          </a:lnTo>
                          <a:lnTo>
                            <a:pt x="190" y="92"/>
                          </a:lnTo>
                          <a:lnTo>
                            <a:pt x="177" y="97"/>
                          </a:lnTo>
                          <a:lnTo>
                            <a:pt x="165" y="101"/>
                          </a:lnTo>
                          <a:lnTo>
                            <a:pt x="152" y="106"/>
                          </a:lnTo>
                          <a:lnTo>
                            <a:pt x="139" y="111"/>
                          </a:lnTo>
                          <a:lnTo>
                            <a:pt x="127" y="116"/>
                          </a:lnTo>
                          <a:lnTo>
                            <a:pt x="115" y="121"/>
                          </a:lnTo>
                          <a:lnTo>
                            <a:pt x="102" y="127"/>
                          </a:lnTo>
                          <a:lnTo>
                            <a:pt x="91" y="132"/>
                          </a:lnTo>
                          <a:lnTo>
                            <a:pt x="79" y="138"/>
                          </a:lnTo>
                          <a:lnTo>
                            <a:pt x="67" y="144"/>
                          </a:lnTo>
                          <a:lnTo>
                            <a:pt x="55" y="150"/>
                          </a:lnTo>
                          <a:lnTo>
                            <a:pt x="44" y="156"/>
                          </a:lnTo>
                          <a:lnTo>
                            <a:pt x="54" y="151"/>
                          </a:lnTo>
                          <a:lnTo>
                            <a:pt x="65" y="146"/>
                          </a:lnTo>
                          <a:lnTo>
                            <a:pt x="76" y="142"/>
                          </a:lnTo>
                          <a:lnTo>
                            <a:pt x="87" y="137"/>
                          </a:lnTo>
                          <a:lnTo>
                            <a:pt x="97" y="133"/>
                          </a:lnTo>
                          <a:lnTo>
                            <a:pt x="108" y="128"/>
                          </a:lnTo>
                          <a:lnTo>
                            <a:pt x="119" y="124"/>
                          </a:lnTo>
                          <a:lnTo>
                            <a:pt x="130" y="120"/>
                          </a:lnTo>
                          <a:lnTo>
                            <a:pt x="142" y="116"/>
                          </a:lnTo>
                          <a:lnTo>
                            <a:pt x="153" y="112"/>
                          </a:lnTo>
                          <a:lnTo>
                            <a:pt x="165" y="109"/>
                          </a:lnTo>
                          <a:lnTo>
                            <a:pt x="176" y="105"/>
                          </a:lnTo>
                          <a:lnTo>
                            <a:pt x="187" y="102"/>
                          </a:lnTo>
                          <a:lnTo>
                            <a:pt x="199" y="98"/>
                          </a:lnTo>
                          <a:lnTo>
                            <a:pt x="210" y="95"/>
                          </a:lnTo>
                          <a:lnTo>
                            <a:pt x="222" y="92"/>
                          </a:lnTo>
                          <a:lnTo>
                            <a:pt x="233" y="89"/>
                          </a:lnTo>
                          <a:lnTo>
                            <a:pt x="245" y="87"/>
                          </a:lnTo>
                          <a:lnTo>
                            <a:pt x="257" y="84"/>
                          </a:lnTo>
                          <a:lnTo>
                            <a:pt x="269" y="82"/>
                          </a:lnTo>
                          <a:lnTo>
                            <a:pt x="280" y="79"/>
                          </a:lnTo>
                          <a:lnTo>
                            <a:pt x="292" y="77"/>
                          </a:lnTo>
                          <a:lnTo>
                            <a:pt x="304" y="75"/>
                          </a:lnTo>
                          <a:lnTo>
                            <a:pt x="316" y="73"/>
                          </a:lnTo>
                          <a:lnTo>
                            <a:pt x="328" y="71"/>
                          </a:lnTo>
                          <a:lnTo>
                            <a:pt x="340" y="70"/>
                          </a:lnTo>
                          <a:lnTo>
                            <a:pt x="352" y="68"/>
                          </a:lnTo>
                          <a:lnTo>
                            <a:pt x="363" y="67"/>
                          </a:lnTo>
                          <a:lnTo>
                            <a:pt x="376" y="66"/>
                          </a:lnTo>
                          <a:lnTo>
                            <a:pt x="388" y="65"/>
                          </a:lnTo>
                          <a:lnTo>
                            <a:pt x="399" y="64"/>
                          </a:lnTo>
                          <a:lnTo>
                            <a:pt x="411" y="64"/>
                          </a:lnTo>
                          <a:lnTo>
                            <a:pt x="424" y="63"/>
                          </a:lnTo>
                          <a:lnTo>
                            <a:pt x="436" y="63"/>
                          </a:lnTo>
                          <a:lnTo>
                            <a:pt x="448" y="63"/>
                          </a:lnTo>
                          <a:lnTo>
                            <a:pt x="460" y="63"/>
                          </a:lnTo>
                          <a:lnTo>
                            <a:pt x="471" y="63"/>
                          </a:lnTo>
                          <a:lnTo>
                            <a:pt x="483" y="63"/>
                          </a:lnTo>
                          <a:lnTo>
                            <a:pt x="494" y="64"/>
                          </a:lnTo>
                          <a:lnTo>
                            <a:pt x="505" y="65"/>
                          </a:lnTo>
                          <a:lnTo>
                            <a:pt x="516" y="66"/>
                          </a:lnTo>
                          <a:lnTo>
                            <a:pt x="527" y="67"/>
                          </a:lnTo>
                          <a:lnTo>
                            <a:pt x="538" y="68"/>
                          </a:lnTo>
                          <a:lnTo>
                            <a:pt x="548" y="69"/>
                          </a:lnTo>
                          <a:lnTo>
                            <a:pt x="558" y="71"/>
                          </a:lnTo>
                          <a:lnTo>
                            <a:pt x="568" y="73"/>
                          </a:lnTo>
                          <a:lnTo>
                            <a:pt x="578" y="75"/>
                          </a:lnTo>
                          <a:lnTo>
                            <a:pt x="588" y="76"/>
                          </a:lnTo>
                          <a:lnTo>
                            <a:pt x="597" y="79"/>
                          </a:lnTo>
                          <a:lnTo>
                            <a:pt x="606" y="81"/>
                          </a:lnTo>
                          <a:lnTo>
                            <a:pt x="616" y="83"/>
                          </a:lnTo>
                          <a:lnTo>
                            <a:pt x="625" y="86"/>
                          </a:lnTo>
                          <a:lnTo>
                            <a:pt x="634" y="89"/>
                          </a:lnTo>
                          <a:lnTo>
                            <a:pt x="643" y="92"/>
                          </a:lnTo>
                          <a:lnTo>
                            <a:pt x="651" y="95"/>
                          </a:lnTo>
                          <a:lnTo>
                            <a:pt x="660" y="98"/>
                          </a:lnTo>
                          <a:lnTo>
                            <a:pt x="668" y="102"/>
                          </a:lnTo>
                          <a:lnTo>
                            <a:pt x="676" y="106"/>
                          </a:lnTo>
                          <a:lnTo>
                            <a:pt x="684" y="109"/>
                          </a:lnTo>
                          <a:lnTo>
                            <a:pt x="692" y="113"/>
                          </a:lnTo>
                          <a:lnTo>
                            <a:pt x="700" y="117"/>
                          </a:lnTo>
                          <a:lnTo>
                            <a:pt x="707" y="121"/>
                          </a:lnTo>
                          <a:lnTo>
                            <a:pt x="715" y="126"/>
                          </a:lnTo>
                          <a:lnTo>
                            <a:pt x="722" y="130"/>
                          </a:lnTo>
                          <a:lnTo>
                            <a:pt x="709" y="123"/>
                          </a:lnTo>
                          <a:lnTo>
                            <a:pt x="695" y="117"/>
                          </a:lnTo>
                          <a:lnTo>
                            <a:pt x="681" y="111"/>
                          </a:lnTo>
                          <a:lnTo>
                            <a:pt x="666" y="106"/>
                          </a:lnTo>
                          <a:lnTo>
                            <a:pt x="651" y="101"/>
                          </a:lnTo>
                          <a:lnTo>
                            <a:pt x="635" y="96"/>
                          </a:lnTo>
                          <a:lnTo>
                            <a:pt x="618" y="92"/>
                          </a:lnTo>
                          <a:lnTo>
                            <a:pt x="601" y="89"/>
                          </a:lnTo>
                          <a:lnTo>
                            <a:pt x="584" y="85"/>
                          </a:lnTo>
                          <a:lnTo>
                            <a:pt x="566" y="83"/>
                          </a:lnTo>
                          <a:lnTo>
                            <a:pt x="547" y="81"/>
                          </a:lnTo>
                          <a:lnTo>
                            <a:pt x="528" y="80"/>
                          </a:lnTo>
                          <a:lnTo>
                            <a:pt x="509" y="79"/>
                          </a:lnTo>
                          <a:lnTo>
                            <a:pt x="489" y="79"/>
                          </a:lnTo>
                          <a:lnTo>
                            <a:pt x="468" y="80"/>
                          </a:lnTo>
                          <a:lnTo>
                            <a:pt x="447" y="81"/>
                          </a:lnTo>
                          <a:lnTo>
                            <a:pt x="435" y="82"/>
                          </a:lnTo>
                          <a:lnTo>
                            <a:pt x="423" y="83"/>
                          </a:lnTo>
                          <a:lnTo>
                            <a:pt x="411" y="84"/>
                          </a:lnTo>
                          <a:lnTo>
                            <a:pt x="399" y="85"/>
                          </a:lnTo>
                          <a:lnTo>
                            <a:pt x="387" y="87"/>
                          </a:lnTo>
                          <a:lnTo>
                            <a:pt x="375" y="89"/>
                          </a:lnTo>
                          <a:lnTo>
                            <a:pt x="363" y="90"/>
                          </a:lnTo>
                          <a:lnTo>
                            <a:pt x="352" y="92"/>
                          </a:lnTo>
                          <a:lnTo>
                            <a:pt x="340" y="95"/>
                          </a:lnTo>
                          <a:lnTo>
                            <a:pt x="327" y="97"/>
                          </a:lnTo>
                          <a:lnTo>
                            <a:pt x="316" y="100"/>
                          </a:lnTo>
                          <a:lnTo>
                            <a:pt x="304" y="103"/>
                          </a:lnTo>
                          <a:lnTo>
                            <a:pt x="292" y="106"/>
                          </a:lnTo>
                          <a:lnTo>
                            <a:pt x="280" y="109"/>
                          </a:lnTo>
                          <a:lnTo>
                            <a:pt x="269" y="112"/>
                          </a:lnTo>
                          <a:lnTo>
                            <a:pt x="257" y="115"/>
                          </a:lnTo>
                          <a:lnTo>
                            <a:pt x="246" y="119"/>
                          </a:lnTo>
                          <a:lnTo>
                            <a:pt x="234" y="122"/>
                          </a:lnTo>
                          <a:lnTo>
                            <a:pt x="223" y="126"/>
                          </a:lnTo>
                          <a:lnTo>
                            <a:pt x="211" y="130"/>
                          </a:lnTo>
                          <a:lnTo>
                            <a:pt x="200" y="135"/>
                          </a:lnTo>
                          <a:lnTo>
                            <a:pt x="189" y="139"/>
                          </a:lnTo>
                          <a:lnTo>
                            <a:pt x="178" y="143"/>
                          </a:lnTo>
                          <a:lnTo>
                            <a:pt x="167" y="148"/>
                          </a:lnTo>
                          <a:lnTo>
                            <a:pt x="156" y="152"/>
                          </a:lnTo>
                          <a:lnTo>
                            <a:pt x="145" y="157"/>
                          </a:lnTo>
                          <a:lnTo>
                            <a:pt x="134" y="162"/>
                          </a:lnTo>
                          <a:lnTo>
                            <a:pt x="124" y="167"/>
                          </a:lnTo>
                          <a:lnTo>
                            <a:pt x="113" y="172"/>
                          </a:lnTo>
                          <a:lnTo>
                            <a:pt x="103" y="178"/>
                          </a:lnTo>
                          <a:lnTo>
                            <a:pt x="92" y="183"/>
                          </a:lnTo>
                          <a:lnTo>
                            <a:pt x="82" y="189"/>
                          </a:lnTo>
                          <a:lnTo>
                            <a:pt x="92" y="184"/>
                          </a:lnTo>
                          <a:lnTo>
                            <a:pt x="101" y="180"/>
                          </a:lnTo>
                          <a:lnTo>
                            <a:pt x="110" y="176"/>
                          </a:lnTo>
                          <a:lnTo>
                            <a:pt x="119" y="172"/>
                          </a:lnTo>
                          <a:lnTo>
                            <a:pt x="129" y="168"/>
                          </a:lnTo>
                          <a:lnTo>
                            <a:pt x="139" y="164"/>
                          </a:lnTo>
                          <a:lnTo>
                            <a:pt x="148" y="161"/>
                          </a:lnTo>
                          <a:lnTo>
                            <a:pt x="158" y="157"/>
                          </a:lnTo>
                          <a:lnTo>
                            <a:pt x="167" y="154"/>
                          </a:lnTo>
                          <a:lnTo>
                            <a:pt x="177" y="150"/>
                          </a:lnTo>
                          <a:lnTo>
                            <a:pt x="187" y="147"/>
                          </a:lnTo>
                          <a:lnTo>
                            <a:pt x="197" y="143"/>
                          </a:lnTo>
                          <a:lnTo>
                            <a:pt x="206" y="140"/>
                          </a:lnTo>
                          <a:lnTo>
                            <a:pt x="217" y="138"/>
                          </a:lnTo>
                          <a:lnTo>
                            <a:pt x="227" y="135"/>
                          </a:lnTo>
                          <a:lnTo>
                            <a:pt x="237" y="132"/>
                          </a:lnTo>
                          <a:lnTo>
                            <a:pt x="247" y="129"/>
                          </a:lnTo>
                          <a:lnTo>
                            <a:pt x="257" y="127"/>
                          </a:lnTo>
                          <a:lnTo>
                            <a:pt x="267" y="124"/>
                          </a:lnTo>
                          <a:lnTo>
                            <a:pt x="277" y="122"/>
                          </a:lnTo>
                          <a:lnTo>
                            <a:pt x="288" y="120"/>
                          </a:lnTo>
                          <a:lnTo>
                            <a:pt x="298" y="118"/>
                          </a:lnTo>
                          <a:lnTo>
                            <a:pt x="308" y="116"/>
                          </a:lnTo>
                          <a:lnTo>
                            <a:pt x="318" y="114"/>
                          </a:lnTo>
                          <a:lnTo>
                            <a:pt x="329" y="112"/>
                          </a:lnTo>
                          <a:lnTo>
                            <a:pt x="339" y="111"/>
                          </a:lnTo>
                          <a:lnTo>
                            <a:pt x="349" y="110"/>
                          </a:lnTo>
                          <a:lnTo>
                            <a:pt x="360" y="108"/>
                          </a:lnTo>
                          <a:lnTo>
                            <a:pt x="370" y="107"/>
                          </a:lnTo>
                          <a:lnTo>
                            <a:pt x="380" y="106"/>
                          </a:lnTo>
                          <a:lnTo>
                            <a:pt x="391" y="105"/>
                          </a:lnTo>
                          <a:lnTo>
                            <a:pt x="401" y="105"/>
                          </a:lnTo>
                          <a:lnTo>
                            <a:pt x="422" y="103"/>
                          </a:lnTo>
                          <a:lnTo>
                            <a:pt x="443" y="103"/>
                          </a:lnTo>
                          <a:lnTo>
                            <a:pt x="463" y="103"/>
                          </a:lnTo>
                          <a:lnTo>
                            <a:pt x="483" y="104"/>
                          </a:lnTo>
                          <a:lnTo>
                            <a:pt x="502" y="106"/>
                          </a:lnTo>
                          <a:lnTo>
                            <a:pt x="522" y="108"/>
                          </a:lnTo>
                          <a:lnTo>
                            <a:pt x="540" y="110"/>
                          </a:lnTo>
                          <a:lnTo>
                            <a:pt x="558" y="113"/>
                          </a:lnTo>
                          <a:lnTo>
                            <a:pt x="575" y="117"/>
                          </a:lnTo>
                          <a:lnTo>
                            <a:pt x="591" y="121"/>
                          </a:lnTo>
                          <a:lnTo>
                            <a:pt x="608" y="126"/>
                          </a:lnTo>
                          <a:lnTo>
                            <a:pt x="623" y="131"/>
                          </a:lnTo>
                          <a:lnTo>
                            <a:pt x="638" y="136"/>
                          </a:lnTo>
                          <a:lnTo>
                            <a:pt x="653" y="143"/>
                          </a:lnTo>
                          <a:lnTo>
                            <a:pt x="666" y="149"/>
                          </a:lnTo>
                          <a:lnTo>
                            <a:pt x="679" y="156"/>
                          </a:lnTo>
                          <a:lnTo>
                            <a:pt x="668" y="151"/>
                          </a:lnTo>
                          <a:lnTo>
                            <a:pt x="656" y="146"/>
                          </a:lnTo>
                          <a:lnTo>
                            <a:pt x="644" y="141"/>
                          </a:lnTo>
                          <a:lnTo>
                            <a:pt x="631" y="137"/>
                          </a:lnTo>
                          <a:lnTo>
                            <a:pt x="618" y="133"/>
                          </a:lnTo>
                          <a:lnTo>
                            <a:pt x="604" y="130"/>
                          </a:lnTo>
                          <a:lnTo>
                            <a:pt x="590" y="127"/>
                          </a:lnTo>
                          <a:lnTo>
                            <a:pt x="575" y="124"/>
                          </a:lnTo>
                          <a:lnTo>
                            <a:pt x="560" y="122"/>
                          </a:lnTo>
                          <a:lnTo>
                            <a:pt x="545" y="120"/>
                          </a:lnTo>
                          <a:lnTo>
                            <a:pt x="529" y="119"/>
                          </a:lnTo>
                          <a:lnTo>
                            <a:pt x="513" y="119"/>
                          </a:lnTo>
                          <a:lnTo>
                            <a:pt x="496" y="119"/>
                          </a:lnTo>
                          <a:lnTo>
                            <a:pt x="479" y="119"/>
                          </a:lnTo>
                          <a:lnTo>
                            <a:pt x="461" y="120"/>
                          </a:lnTo>
                          <a:lnTo>
                            <a:pt x="444" y="121"/>
                          </a:lnTo>
                          <a:lnTo>
                            <a:pt x="433" y="122"/>
                          </a:lnTo>
                          <a:lnTo>
                            <a:pt x="422" y="123"/>
                          </a:lnTo>
                          <a:lnTo>
                            <a:pt x="412" y="124"/>
                          </a:lnTo>
                          <a:lnTo>
                            <a:pt x="401" y="126"/>
                          </a:lnTo>
                          <a:lnTo>
                            <a:pt x="391" y="127"/>
                          </a:lnTo>
                          <a:lnTo>
                            <a:pt x="380" y="129"/>
                          </a:lnTo>
                          <a:lnTo>
                            <a:pt x="370" y="131"/>
                          </a:lnTo>
                          <a:lnTo>
                            <a:pt x="359" y="133"/>
                          </a:lnTo>
                          <a:lnTo>
                            <a:pt x="348" y="135"/>
                          </a:lnTo>
                          <a:lnTo>
                            <a:pt x="338" y="138"/>
                          </a:lnTo>
                          <a:lnTo>
                            <a:pt x="328" y="140"/>
                          </a:lnTo>
                          <a:lnTo>
                            <a:pt x="317" y="143"/>
                          </a:lnTo>
                          <a:lnTo>
                            <a:pt x="307" y="145"/>
                          </a:lnTo>
                          <a:lnTo>
                            <a:pt x="297" y="149"/>
                          </a:lnTo>
                          <a:lnTo>
                            <a:pt x="286" y="152"/>
                          </a:lnTo>
                          <a:lnTo>
                            <a:pt x="276" y="155"/>
                          </a:lnTo>
                          <a:lnTo>
                            <a:pt x="266" y="158"/>
                          </a:lnTo>
                          <a:lnTo>
                            <a:pt x="256" y="161"/>
                          </a:lnTo>
                          <a:lnTo>
                            <a:pt x="246" y="165"/>
                          </a:lnTo>
                          <a:lnTo>
                            <a:pt x="236" y="169"/>
                          </a:lnTo>
                          <a:lnTo>
                            <a:pt x="226" y="173"/>
                          </a:lnTo>
                          <a:lnTo>
                            <a:pt x="216" y="177"/>
                          </a:lnTo>
                          <a:lnTo>
                            <a:pt x="206" y="180"/>
                          </a:lnTo>
                          <a:lnTo>
                            <a:pt x="197" y="185"/>
                          </a:lnTo>
                          <a:lnTo>
                            <a:pt x="187" y="189"/>
                          </a:lnTo>
                          <a:lnTo>
                            <a:pt x="178" y="193"/>
                          </a:lnTo>
                          <a:lnTo>
                            <a:pt x="169" y="198"/>
                          </a:lnTo>
                          <a:lnTo>
                            <a:pt x="159" y="203"/>
                          </a:lnTo>
                          <a:lnTo>
                            <a:pt x="150" y="207"/>
                          </a:lnTo>
                          <a:lnTo>
                            <a:pt x="141" y="212"/>
                          </a:lnTo>
                          <a:lnTo>
                            <a:pt x="132" y="217"/>
                          </a:lnTo>
                          <a:lnTo>
                            <a:pt x="123" y="222"/>
                          </a:lnTo>
                          <a:lnTo>
                            <a:pt x="139" y="215"/>
                          </a:lnTo>
                          <a:lnTo>
                            <a:pt x="155" y="208"/>
                          </a:lnTo>
                          <a:lnTo>
                            <a:pt x="171" y="201"/>
                          </a:lnTo>
                          <a:lnTo>
                            <a:pt x="188" y="194"/>
                          </a:lnTo>
                          <a:lnTo>
                            <a:pt x="205" y="188"/>
                          </a:lnTo>
                          <a:lnTo>
                            <a:pt x="222" y="182"/>
                          </a:lnTo>
                          <a:lnTo>
                            <a:pt x="239" y="177"/>
                          </a:lnTo>
                          <a:lnTo>
                            <a:pt x="256" y="172"/>
                          </a:lnTo>
                          <a:lnTo>
                            <a:pt x="274" y="167"/>
                          </a:lnTo>
                          <a:lnTo>
                            <a:pt x="291" y="163"/>
                          </a:lnTo>
                          <a:lnTo>
                            <a:pt x="309" y="159"/>
                          </a:lnTo>
                          <a:lnTo>
                            <a:pt x="326" y="155"/>
                          </a:lnTo>
                          <a:lnTo>
                            <a:pt x="344" y="152"/>
                          </a:lnTo>
                          <a:lnTo>
                            <a:pt x="362" y="150"/>
                          </a:lnTo>
                          <a:lnTo>
                            <a:pt x="379" y="147"/>
                          </a:lnTo>
                          <a:lnTo>
                            <a:pt x="397" y="146"/>
                          </a:lnTo>
                          <a:lnTo>
                            <a:pt x="421" y="144"/>
                          </a:lnTo>
                          <a:lnTo>
                            <a:pt x="445" y="143"/>
                          </a:lnTo>
                          <a:lnTo>
                            <a:pt x="468" y="144"/>
                          </a:lnTo>
                          <a:lnTo>
                            <a:pt x="490" y="145"/>
                          </a:lnTo>
                          <a:lnTo>
                            <a:pt x="511" y="147"/>
                          </a:lnTo>
                          <a:lnTo>
                            <a:pt x="531" y="150"/>
                          </a:lnTo>
                          <a:lnTo>
                            <a:pt x="550" y="154"/>
                          </a:lnTo>
                          <a:lnTo>
                            <a:pt x="569" y="158"/>
                          </a:lnTo>
                          <a:lnTo>
                            <a:pt x="586" y="163"/>
                          </a:lnTo>
                          <a:lnTo>
                            <a:pt x="602" y="169"/>
                          </a:lnTo>
                          <a:lnTo>
                            <a:pt x="617" y="176"/>
                          </a:lnTo>
                          <a:lnTo>
                            <a:pt x="631" y="184"/>
                          </a:lnTo>
                          <a:lnTo>
                            <a:pt x="644" y="192"/>
                          </a:lnTo>
                          <a:lnTo>
                            <a:pt x="655" y="201"/>
                          </a:lnTo>
                          <a:lnTo>
                            <a:pt x="666" y="210"/>
                          </a:lnTo>
                          <a:lnTo>
                            <a:pt x="674" y="221"/>
                          </a:lnTo>
                          <a:lnTo>
                            <a:pt x="830" y="97"/>
                          </a:lnTo>
                          <a:lnTo>
                            <a:pt x="821" y="91"/>
                          </a:lnTo>
                          <a:lnTo>
                            <a:pt x="813" y="85"/>
                          </a:lnTo>
                          <a:lnTo>
                            <a:pt x="804" y="79"/>
                          </a:lnTo>
                          <a:lnTo>
                            <a:pt x="796" y="74"/>
                          </a:lnTo>
                          <a:lnTo>
                            <a:pt x="787" y="68"/>
                          </a:lnTo>
                          <a:lnTo>
                            <a:pt x="777" y="63"/>
                          </a:lnTo>
                          <a:lnTo>
                            <a:pt x="767" y="58"/>
                          </a:lnTo>
                          <a:lnTo>
                            <a:pt x="757" y="53"/>
                          </a:lnTo>
                          <a:lnTo>
                            <a:pt x="747" y="48"/>
                          </a:lnTo>
                          <a:lnTo>
                            <a:pt x="737" y="44"/>
                          </a:lnTo>
                          <a:lnTo>
                            <a:pt x="726" y="40"/>
                          </a:lnTo>
                          <a:lnTo>
                            <a:pt x="715" y="36"/>
                          </a:lnTo>
                          <a:lnTo>
                            <a:pt x="704" y="32"/>
                          </a:lnTo>
                          <a:lnTo>
                            <a:pt x="693" y="28"/>
                          </a:lnTo>
                          <a:lnTo>
                            <a:pt x="681" y="25"/>
                          </a:lnTo>
                          <a:lnTo>
                            <a:pt x="669" y="22"/>
                          </a:lnTo>
                          <a:lnTo>
                            <a:pt x="657" y="18"/>
                          </a:lnTo>
                          <a:lnTo>
                            <a:pt x="645" y="16"/>
                          </a:lnTo>
                          <a:lnTo>
                            <a:pt x="632" y="13"/>
                          </a:lnTo>
                          <a:lnTo>
                            <a:pt x="619" y="11"/>
                          </a:lnTo>
                          <a:lnTo>
                            <a:pt x="606" y="9"/>
                          </a:lnTo>
                          <a:lnTo>
                            <a:pt x="593" y="7"/>
                          </a:lnTo>
                          <a:lnTo>
                            <a:pt x="580" y="5"/>
                          </a:lnTo>
                          <a:lnTo>
                            <a:pt x="566" y="4"/>
                          </a:lnTo>
                          <a:lnTo>
                            <a:pt x="552" y="2"/>
                          </a:lnTo>
                          <a:lnTo>
                            <a:pt x="538" y="2"/>
                          </a:lnTo>
                          <a:lnTo>
                            <a:pt x="523" y="1"/>
                          </a:lnTo>
                          <a:lnTo>
                            <a:pt x="509" y="0"/>
                          </a:lnTo>
                          <a:lnTo>
                            <a:pt x="495" y="0"/>
                          </a:lnTo>
                          <a:lnTo>
                            <a:pt x="480" y="0"/>
                          </a:lnTo>
                          <a:lnTo>
                            <a:pt x="465" y="1"/>
                          </a:lnTo>
                          <a:lnTo>
                            <a:pt x="450" y="1"/>
                          </a:lnTo>
                          <a:close/>
                        </a:path>
                      </a:pathLst>
                    </a:custGeom>
                    <a:solidFill>
                      <a:srgbClr val="E2E2C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/>
                    </a:p>
                  </p:txBody>
                </p:sp>
              </p:grpSp>
            </p:grpSp>
            <p:sp>
              <p:nvSpPr>
                <p:cNvPr id="241" name="오른쪽 화살표 240"/>
                <p:cNvSpPr/>
                <p:nvPr/>
              </p:nvSpPr>
              <p:spPr>
                <a:xfrm rot="19736747">
                  <a:off x="2288365" y="1430969"/>
                  <a:ext cx="1008112" cy="360040"/>
                </a:xfrm>
                <a:prstGeom prst="rightArrow">
                  <a:avLst>
                    <a:gd name="adj1" fmla="val 46708"/>
                    <a:gd name="adj2" fmla="val 111304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2" name="오른쪽 화살표 241"/>
                <p:cNvSpPr/>
                <p:nvPr/>
              </p:nvSpPr>
              <p:spPr>
                <a:xfrm rot="2358956">
                  <a:off x="5004022" y="1331359"/>
                  <a:ext cx="1008112" cy="360040"/>
                </a:xfrm>
                <a:prstGeom prst="rightArrow">
                  <a:avLst>
                    <a:gd name="adj1" fmla="val 46708"/>
                    <a:gd name="adj2" fmla="val 111304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3" name="아래쪽 화살표 242"/>
                <p:cNvSpPr/>
                <p:nvPr/>
              </p:nvSpPr>
              <p:spPr>
                <a:xfrm rot="3414762">
                  <a:off x="2886905" y="1432224"/>
                  <a:ext cx="428912" cy="1022892"/>
                </a:xfrm>
                <a:prstGeom prst="downArrow">
                  <a:avLst>
                    <a:gd name="adj1" fmla="val 29115"/>
                    <a:gd name="adj2" fmla="val 94669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4" name="아래쪽 화살표 243"/>
                <p:cNvSpPr/>
                <p:nvPr/>
              </p:nvSpPr>
              <p:spPr>
                <a:xfrm rot="7667491">
                  <a:off x="5037144" y="1456221"/>
                  <a:ext cx="428912" cy="1022892"/>
                </a:xfrm>
                <a:prstGeom prst="downArrow">
                  <a:avLst>
                    <a:gd name="adj1" fmla="val 29115"/>
                    <a:gd name="adj2" fmla="val 94669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234" name="TextBox 233"/>
              <p:cNvSpPr txBox="1"/>
              <p:nvPr/>
            </p:nvSpPr>
            <p:spPr>
              <a:xfrm rot="19984098">
                <a:off x="1900605" y="948528"/>
                <a:ext cx="1673314" cy="387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 smtClean="0"/>
                  <a:t>1.</a:t>
                </a:r>
                <a:r>
                  <a:rPr lang="ko-KR" altLang="en-US" sz="1100" dirty="0" smtClean="0"/>
                  <a:t>배송 조회문의</a:t>
                </a:r>
                <a:endParaRPr lang="ko-KR" altLang="en-US" sz="1100" dirty="0"/>
              </a:p>
            </p:txBody>
          </p:sp>
          <p:sp>
            <p:nvSpPr>
              <p:cNvPr id="235" name="TextBox 234"/>
              <p:cNvSpPr txBox="1"/>
              <p:nvPr/>
            </p:nvSpPr>
            <p:spPr>
              <a:xfrm rot="2197261">
                <a:off x="5140621" y="1108566"/>
                <a:ext cx="1613061" cy="387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 smtClean="0"/>
                  <a:t>2.</a:t>
                </a:r>
                <a:r>
                  <a:rPr lang="ko-KR" altLang="en-US" sz="1100" dirty="0" smtClean="0"/>
                  <a:t>배송 조회문의</a:t>
                </a:r>
                <a:endParaRPr lang="ko-KR" altLang="en-US" sz="1100" dirty="0"/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 rot="2353468">
                <a:off x="4538403" y="2343742"/>
                <a:ext cx="1323650" cy="387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 smtClean="0"/>
                  <a:t>3.</a:t>
                </a:r>
                <a:r>
                  <a:rPr lang="ko-KR" altLang="en-US" sz="1100" dirty="0" smtClean="0"/>
                  <a:t>확인 내용</a:t>
                </a:r>
                <a:endParaRPr lang="ko-KR" altLang="en-US" sz="1100" dirty="0"/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 rot="19716431">
                <a:off x="2776923" y="2282982"/>
                <a:ext cx="1298330" cy="387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 smtClean="0"/>
                  <a:t>4.</a:t>
                </a:r>
                <a:r>
                  <a:rPr lang="ko-KR" altLang="en-US" sz="1100" dirty="0" smtClean="0"/>
                  <a:t>확인 내용</a:t>
                </a:r>
                <a:endParaRPr lang="ko-KR" altLang="en-US" sz="1100" dirty="0"/>
              </a:p>
            </p:txBody>
          </p:sp>
        </p:grpSp>
        <p:grpSp>
          <p:nvGrpSpPr>
            <p:cNvPr id="11" name="그룹 73"/>
            <p:cNvGrpSpPr/>
            <p:nvPr/>
          </p:nvGrpSpPr>
          <p:grpSpPr>
            <a:xfrm>
              <a:off x="5364088" y="980728"/>
              <a:ext cx="3600400" cy="1660058"/>
              <a:chOff x="1403648" y="3645024"/>
              <a:chExt cx="5875851" cy="2359864"/>
            </a:xfrm>
          </p:grpSpPr>
          <p:pic>
            <p:nvPicPr>
              <p:cNvPr id="225" name="Picture 4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03648" y="4077072"/>
                <a:ext cx="1819275" cy="14497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26" name="TextBox 225"/>
              <p:cNvSpPr txBox="1"/>
              <p:nvPr/>
            </p:nvSpPr>
            <p:spPr>
              <a:xfrm>
                <a:off x="1749286" y="5385201"/>
                <a:ext cx="14401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/>
                  <a:t>한의원</a:t>
                </a:r>
                <a:endParaRPr lang="ko-KR" altLang="en-US" sz="1400" dirty="0"/>
              </a:p>
            </p:txBody>
          </p:sp>
          <p:pic>
            <p:nvPicPr>
              <p:cNvPr id="227" name="그림 226" descr="xorqo.WMF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940152" y="4005064"/>
                <a:ext cx="1008112" cy="1440160"/>
              </a:xfrm>
              <a:prstGeom prst="rect">
                <a:avLst/>
              </a:prstGeom>
            </p:spPr>
          </p:pic>
          <p:sp>
            <p:nvSpPr>
              <p:cNvPr id="228" name="TextBox 227"/>
              <p:cNvSpPr txBox="1"/>
              <p:nvPr/>
            </p:nvSpPr>
            <p:spPr>
              <a:xfrm>
                <a:off x="5488464" y="5589242"/>
                <a:ext cx="1791035" cy="415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300" dirty="0" smtClean="0"/>
                  <a:t>배송 담당자</a:t>
                </a:r>
                <a:endParaRPr lang="ko-KR" altLang="en-US" sz="1300" dirty="0"/>
              </a:p>
            </p:txBody>
          </p:sp>
          <p:sp>
            <p:nvSpPr>
              <p:cNvPr id="229" name="오른쪽 화살표 228"/>
              <p:cNvSpPr/>
              <p:nvPr/>
            </p:nvSpPr>
            <p:spPr>
              <a:xfrm>
                <a:off x="3347864" y="4005064"/>
                <a:ext cx="2160240" cy="504056"/>
              </a:xfrm>
              <a:prstGeom prst="rightArrow">
                <a:avLst>
                  <a:gd name="adj1" fmla="val 50000"/>
                  <a:gd name="adj2" fmla="val 104214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0" name="오른쪽 화살표 229"/>
              <p:cNvSpPr/>
              <p:nvPr/>
            </p:nvSpPr>
            <p:spPr>
              <a:xfrm rot="10800000">
                <a:off x="3419872" y="4581128"/>
                <a:ext cx="2016224" cy="504056"/>
              </a:xfrm>
              <a:prstGeom prst="rightArrow">
                <a:avLst>
                  <a:gd name="adj1" fmla="val 50000"/>
                  <a:gd name="adj2" fmla="val 97959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3779912" y="3645024"/>
                <a:ext cx="1440160" cy="415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300" dirty="0" smtClean="0"/>
                  <a:t>배송조회</a:t>
                </a:r>
                <a:endParaRPr lang="ko-KR" altLang="en-US" sz="1300" dirty="0"/>
              </a:p>
            </p:txBody>
          </p:sp>
          <p:sp>
            <p:nvSpPr>
              <p:cNvPr id="232" name="TextBox 231"/>
              <p:cNvSpPr txBox="1"/>
              <p:nvPr/>
            </p:nvSpPr>
            <p:spPr>
              <a:xfrm>
                <a:off x="4067944" y="5157192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/>
                  <a:t>확인 내용</a:t>
                </a:r>
                <a:endParaRPr lang="ko-KR" altLang="en-US" sz="1400" dirty="0"/>
              </a:p>
            </p:txBody>
          </p:sp>
        </p:grpSp>
        <p:sp>
          <p:nvSpPr>
            <p:cNvPr id="224" name="오른쪽 화살표 223"/>
            <p:cNvSpPr/>
            <p:nvPr/>
          </p:nvSpPr>
          <p:spPr>
            <a:xfrm>
              <a:off x="4283968" y="1412776"/>
              <a:ext cx="936104" cy="576064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1094</Words>
  <Application>Microsoft Office PowerPoint</Application>
  <PresentationFormat>화면 슬라이드 쇼(4:3)</PresentationFormat>
  <Paragraphs>304</Paragraphs>
  <Slides>20</Slides>
  <Notes>20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한의사랑 택배 시스템  메뉴얼</vt:lpstr>
      <vt:lpstr>1. 프로그램 실행 및 로그인 방법</vt:lpstr>
      <vt:lpstr>2. 초기화면 구성</vt:lpstr>
      <vt:lpstr>3. ELS 의 메뉴</vt:lpstr>
      <vt:lpstr>4. 개별등록 집배관리→운송장등록→개별등록</vt:lpstr>
      <vt:lpstr>5. 일반등록  집배 관리→운송장등록→일반등록</vt:lpstr>
      <vt:lpstr>6. 파일접수  집배 관리→파일접수</vt:lpstr>
      <vt:lpstr>6-1 파일 접수 요령</vt:lpstr>
      <vt:lpstr>6-2 파일 저장방법</vt:lpstr>
      <vt:lpstr>6-3파일 오류 수정 방법</vt:lpstr>
      <vt:lpstr>6-4 접수 파일 출력 방법</vt:lpstr>
      <vt:lpstr>7.타입 별 송장 이미지</vt:lpstr>
      <vt:lpstr>8. 파일접수 현황</vt:lpstr>
      <vt:lpstr>9. 집하 등록 현황 등록된 날짜로 조회</vt:lpstr>
      <vt:lpstr>10. 화물추적</vt:lpstr>
      <vt:lpstr>11. 이미지 화물 추적</vt:lpstr>
      <vt:lpstr>12. 운송장 이미지 보기</vt:lpstr>
      <vt:lpstr>13. 거래처 개별/일자별</vt:lpstr>
      <vt:lpstr>14. 화면 선택 및 시스템 관리</vt:lpstr>
      <vt:lpstr>E.L.S 도입 후 업무 간편화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프로그램 실행 및 로그인방법</dc:title>
  <dc:creator>이영호</dc:creator>
  <cp:lastModifiedBy>WinXP</cp:lastModifiedBy>
  <cp:revision>163</cp:revision>
  <dcterms:created xsi:type="dcterms:W3CDTF">2010-08-24T22:53:33Z</dcterms:created>
  <dcterms:modified xsi:type="dcterms:W3CDTF">2011-06-24T02:36:42Z</dcterms:modified>
</cp:coreProperties>
</file>